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27"/>
  </p:notesMasterIdLst>
  <p:handoutMasterIdLst>
    <p:handoutMasterId r:id="rId28"/>
  </p:handoutMasterIdLst>
  <p:sldIdLst>
    <p:sldId id="278" r:id="rId5"/>
    <p:sldId id="258" r:id="rId6"/>
    <p:sldId id="259" r:id="rId7"/>
    <p:sldId id="280" r:id="rId8"/>
    <p:sldId id="260" r:id="rId9"/>
    <p:sldId id="265" r:id="rId10"/>
    <p:sldId id="262" r:id="rId11"/>
    <p:sldId id="263" r:id="rId12"/>
    <p:sldId id="264" r:id="rId13"/>
    <p:sldId id="279" r:id="rId14"/>
    <p:sldId id="256" r:id="rId15"/>
    <p:sldId id="268" r:id="rId16"/>
    <p:sldId id="269" r:id="rId17"/>
    <p:sldId id="270" r:id="rId18"/>
    <p:sldId id="271" r:id="rId19"/>
    <p:sldId id="272" r:id="rId20"/>
    <p:sldId id="273" r:id="rId21"/>
    <p:sldId id="274" r:id="rId22"/>
    <p:sldId id="275" r:id="rId23"/>
    <p:sldId id="276" r:id="rId24"/>
    <p:sldId id="277" r:id="rId25"/>
    <p:sldId id="281"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3">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6FD2B8-239D-F640-D02F-789F57D2EB08}" name="Teles, Monica Georgia DeAraujo" initials="TD" userId="S::mot17@pitt.edu::319b1a85-58d8-429d-87f4-a9c82ebb420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594"/>
    <a:srgbClr val="CCB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463FD-EABE-4138-B1E2-6C4CDB3A0587}" v="184" dt="2022-11-29T16:26:42.959"/>
    <p1510:client id="{EBB236F8-E548-8F2A-C8EF-8AA0E7552B8B}" v="1" dt="2022-11-29T16:08:48.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98" d="100"/>
          <a:sy n="98" d="100"/>
        </p:scale>
        <p:origin x="390" y="84"/>
      </p:cViewPr>
      <p:guideLst>
        <p:guide orient="horz" pos="2160"/>
        <p:guide pos="2880"/>
      </p:guideLst>
    </p:cSldViewPr>
  </p:slideViewPr>
  <p:outlineViewPr>
    <p:cViewPr>
      <p:scale>
        <a:sx n="33" d="100"/>
        <a:sy n="33" d="100"/>
      </p:scale>
      <p:origin x="0" y="-2172"/>
    </p:cViewPr>
  </p:outlineViewPr>
  <p:notesTextViewPr>
    <p:cViewPr>
      <p:scale>
        <a:sx n="1" d="1"/>
        <a:sy n="1" d="1"/>
      </p:scale>
      <p:origin x="0" y="0"/>
    </p:cViewPr>
  </p:notesTextViewPr>
  <p:notesViewPr>
    <p:cSldViewPr snapToGrid="0">
      <p:cViewPr>
        <p:scale>
          <a:sx n="1" d="2"/>
          <a:sy n="1" d="2"/>
        </p:scale>
        <p:origin x="0" y="0"/>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les, Monica Georgia DeAraujo" userId="S::mot17@pitt.edu::319b1a85-58d8-429d-87f4-a9c82ebb4209" providerId="AD" clId="Web-{EDCCA8E8-790C-506C-8DE9-D2D1A3F6BBCE}"/>
    <pc:docChg chg="mod modSld">
      <pc:chgData name="Teles, Monica Georgia DeAraujo" userId="S::mot17@pitt.edu::319b1a85-58d8-429d-87f4-a9c82ebb4209" providerId="AD" clId="Web-{EDCCA8E8-790C-506C-8DE9-D2D1A3F6BBCE}" dt="2022-03-28T22:41:59.171" v="37"/>
      <pc:docMkLst>
        <pc:docMk/>
      </pc:docMkLst>
      <pc:sldChg chg="addCm modCm">
        <pc:chgData name="Teles, Monica Georgia DeAraujo" userId="S::mot17@pitt.edu::319b1a85-58d8-429d-87f4-a9c82ebb4209" providerId="AD" clId="Web-{EDCCA8E8-790C-506C-8DE9-D2D1A3F6BBCE}" dt="2022-03-28T22:39:41.714" v="31"/>
        <pc:sldMkLst>
          <pc:docMk/>
          <pc:sldMk cId="0" sldId="256"/>
        </pc:sldMkLst>
      </pc:sldChg>
      <pc:sldChg chg="modSp">
        <pc:chgData name="Teles, Monica Georgia DeAraujo" userId="S::mot17@pitt.edu::319b1a85-58d8-429d-87f4-a9c82ebb4209" providerId="AD" clId="Web-{EDCCA8E8-790C-506C-8DE9-D2D1A3F6BBCE}" dt="2022-03-28T22:38:20.775" v="28" actId="20577"/>
        <pc:sldMkLst>
          <pc:docMk/>
          <pc:sldMk cId="0" sldId="259"/>
        </pc:sldMkLst>
        <pc:spChg chg="mod">
          <ac:chgData name="Teles, Monica Georgia DeAraujo" userId="S::mot17@pitt.edu::319b1a85-58d8-429d-87f4-a9c82ebb4209" providerId="AD" clId="Web-{EDCCA8E8-790C-506C-8DE9-D2D1A3F6BBCE}" dt="2022-03-28T22:38:20.775" v="28" actId="20577"/>
          <ac:spMkLst>
            <pc:docMk/>
            <pc:sldMk cId="0" sldId="259"/>
            <ac:spMk id="7171" creationId="{00000000-0000-0000-0000-000000000000}"/>
          </ac:spMkLst>
        </pc:spChg>
      </pc:sldChg>
      <pc:sldChg chg="addSp delSp modSp">
        <pc:chgData name="Teles, Monica Georgia DeAraujo" userId="S::mot17@pitt.edu::319b1a85-58d8-429d-87f4-a9c82ebb4209" providerId="AD" clId="Web-{EDCCA8E8-790C-506C-8DE9-D2D1A3F6BBCE}" dt="2022-03-28T22:41:59.171" v="37"/>
        <pc:sldMkLst>
          <pc:docMk/>
          <pc:sldMk cId="0" sldId="278"/>
        </pc:sldMkLst>
        <pc:spChg chg="add del mod">
          <ac:chgData name="Teles, Monica Georgia DeAraujo" userId="S::mot17@pitt.edu::319b1a85-58d8-429d-87f4-a9c82ebb4209" providerId="AD" clId="Web-{EDCCA8E8-790C-506C-8DE9-D2D1A3F6BBCE}" dt="2022-03-28T22:41:59.171" v="37"/>
          <ac:spMkLst>
            <pc:docMk/>
            <pc:sldMk cId="0" sldId="278"/>
            <ac:spMk id="6" creationId="{00000000-0000-0000-0000-000000000000}"/>
          </ac:spMkLst>
        </pc:spChg>
      </pc:sldChg>
      <pc:sldChg chg="addCm">
        <pc:chgData name="Teles, Monica Georgia DeAraujo" userId="S::mot17@pitt.edu::319b1a85-58d8-429d-87f4-a9c82ebb4209" providerId="AD" clId="Web-{EDCCA8E8-790C-506C-8DE9-D2D1A3F6BBCE}" dt="2022-03-28T22:41:18.967" v="32"/>
        <pc:sldMkLst>
          <pc:docMk/>
          <pc:sldMk cId="2983317689" sldId="281"/>
        </pc:sldMkLst>
      </pc:sldChg>
    </pc:docChg>
  </pc:docChgLst>
  <pc:docChgLst>
    <pc:chgData name="Teles, Monica Georgia DeAraujo" userId="S::mot17@pitt.edu::319b1a85-58d8-429d-87f4-a9c82ebb4209" providerId="AD" clId="Web-{A499FAF8-6C17-C878-6171-E9481519D668}"/>
    <pc:docChg chg="modSld">
      <pc:chgData name="Teles, Monica Georgia DeAraujo" userId="S::mot17@pitt.edu::319b1a85-58d8-429d-87f4-a9c82ebb4209" providerId="AD" clId="Web-{A499FAF8-6C17-C878-6171-E9481519D668}" dt="2022-03-29T10:45:59.882" v="3"/>
      <pc:docMkLst>
        <pc:docMk/>
      </pc:docMkLst>
      <pc:sldChg chg="modCm">
        <pc:chgData name="Teles, Monica Georgia DeAraujo" userId="S::mot17@pitt.edu::319b1a85-58d8-429d-87f4-a9c82ebb4209" providerId="AD" clId="Web-{A499FAF8-6C17-C878-6171-E9481519D668}" dt="2022-03-29T10:45:59.882" v="3"/>
        <pc:sldMkLst>
          <pc:docMk/>
          <pc:sldMk cId="0" sldId="256"/>
        </pc:sldMkLst>
      </pc:sldChg>
      <pc:sldChg chg="modSp">
        <pc:chgData name="Teles, Monica Georgia DeAraujo" userId="S::mot17@pitt.edu::319b1a85-58d8-429d-87f4-a9c82ebb4209" providerId="AD" clId="Web-{A499FAF8-6C17-C878-6171-E9481519D668}" dt="2022-03-29T10:42:44.854" v="2" actId="1076"/>
        <pc:sldMkLst>
          <pc:docMk/>
          <pc:sldMk cId="0" sldId="265"/>
        </pc:sldMkLst>
        <pc:spChg chg="mod">
          <ac:chgData name="Teles, Monica Georgia DeAraujo" userId="S::mot17@pitt.edu::319b1a85-58d8-429d-87f4-a9c82ebb4209" providerId="AD" clId="Web-{A499FAF8-6C17-C878-6171-E9481519D668}" dt="2022-03-29T10:42:44.854" v="2" actId="1076"/>
          <ac:spMkLst>
            <pc:docMk/>
            <pc:sldMk cId="0" sldId="265"/>
            <ac:spMk id="9218" creationId="{00000000-0000-0000-0000-000000000000}"/>
          </ac:spMkLst>
        </pc:spChg>
        <pc:spChg chg="mod">
          <ac:chgData name="Teles, Monica Georgia DeAraujo" userId="S::mot17@pitt.edu::319b1a85-58d8-429d-87f4-a9c82ebb4209" providerId="AD" clId="Web-{A499FAF8-6C17-C878-6171-E9481519D668}" dt="2022-03-29T10:42:41.229" v="1" actId="1076"/>
          <ac:spMkLst>
            <pc:docMk/>
            <pc:sldMk cId="0" sldId="265"/>
            <ac:spMk id="9219" creationId="{00000000-0000-0000-0000-000000000000}"/>
          </ac:spMkLst>
        </pc:spChg>
      </pc:sldChg>
    </pc:docChg>
  </pc:docChgLst>
  <pc:docChgLst>
    <pc:chgData name="Bowersox, Andrea Leigh" userId="7a39b4d3-2493-4417-99f8-28293b05c6f0" providerId="ADAL" clId="{847D9073-B673-4CFE-B171-96CE373F78F1}"/>
    <pc:docChg chg="undo custSel modSld">
      <pc:chgData name="Bowersox, Andrea Leigh" userId="7a39b4d3-2493-4417-99f8-28293b05c6f0" providerId="ADAL" clId="{847D9073-B673-4CFE-B171-96CE373F78F1}" dt="2022-04-01T19:39:41.810" v="369" actId="20577"/>
      <pc:docMkLst>
        <pc:docMk/>
      </pc:docMkLst>
      <pc:sldChg chg="addSp delSp modSp mod delCm">
        <pc:chgData name="Bowersox, Andrea Leigh" userId="7a39b4d3-2493-4417-99f8-28293b05c6f0" providerId="ADAL" clId="{847D9073-B673-4CFE-B171-96CE373F78F1}" dt="2022-04-01T16:46:06.146" v="316" actId="14100"/>
        <pc:sldMkLst>
          <pc:docMk/>
          <pc:sldMk cId="0" sldId="256"/>
        </pc:sldMkLst>
        <pc:spChg chg="add del mod">
          <ac:chgData name="Bowersox, Andrea Leigh" userId="7a39b4d3-2493-4417-99f8-28293b05c6f0" providerId="ADAL" clId="{847D9073-B673-4CFE-B171-96CE373F78F1}" dt="2022-04-01T16:40:07.270" v="13" actId="478"/>
          <ac:spMkLst>
            <pc:docMk/>
            <pc:sldMk cId="0" sldId="256"/>
            <ac:spMk id="3" creationId="{485483AB-1A27-42E2-9445-BD19FCE4E31A}"/>
          </ac:spMkLst>
        </pc:spChg>
        <pc:spChg chg="add mod">
          <ac:chgData name="Bowersox, Andrea Leigh" userId="7a39b4d3-2493-4417-99f8-28293b05c6f0" providerId="ADAL" clId="{847D9073-B673-4CFE-B171-96CE373F78F1}" dt="2022-04-01T16:42:51.493" v="315" actId="255"/>
          <ac:spMkLst>
            <pc:docMk/>
            <pc:sldMk cId="0" sldId="256"/>
            <ac:spMk id="7" creationId="{ABC99E92-11E3-4241-A4E3-DD3541B89664}"/>
          </ac:spMkLst>
        </pc:spChg>
        <pc:spChg chg="add del">
          <ac:chgData name="Bowersox, Andrea Leigh" userId="7a39b4d3-2493-4417-99f8-28293b05c6f0" providerId="ADAL" clId="{847D9073-B673-4CFE-B171-96CE373F78F1}" dt="2022-04-01T16:40:29.874" v="29" actId="22"/>
          <ac:spMkLst>
            <pc:docMk/>
            <pc:sldMk cId="0" sldId="256"/>
            <ac:spMk id="10" creationId="{94C15B75-777B-4FDE-90A6-7581ACC03782}"/>
          </ac:spMkLst>
        </pc:spChg>
        <pc:spChg chg="add del">
          <ac:chgData name="Bowersox, Andrea Leigh" userId="7a39b4d3-2493-4417-99f8-28293b05c6f0" providerId="ADAL" clId="{847D9073-B673-4CFE-B171-96CE373F78F1}" dt="2022-04-01T16:40:36.038" v="31" actId="22"/>
          <ac:spMkLst>
            <pc:docMk/>
            <pc:sldMk cId="0" sldId="256"/>
            <ac:spMk id="12" creationId="{A803418E-67ED-4137-A8CF-A1DFC65DCD37}"/>
          </ac:spMkLst>
        </pc:spChg>
        <pc:spChg chg="add mod">
          <ac:chgData name="Bowersox, Andrea Leigh" userId="7a39b4d3-2493-4417-99f8-28293b05c6f0" providerId="ADAL" clId="{847D9073-B673-4CFE-B171-96CE373F78F1}" dt="2022-04-01T16:46:06.146" v="316" actId="14100"/>
          <ac:spMkLst>
            <pc:docMk/>
            <pc:sldMk cId="0" sldId="256"/>
            <ac:spMk id="14" creationId="{29C6B4C2-F138-4EC3-9972-F5CB5260967C}"/>
          </ac:spMkLst>
        </pc:spChg>
        <pc:spChg chg="add del">
          <ac:chgData name="Bowersox, Andrea Leigh" userId="7a39b4d3-2493-4417-99f8-28293b05c6f0" providerId="ADAL" clId="{847D9073-B673-4CFE-B171-96CE373F78F1}" dt="2022-04-01T16:40:09.999" v="14" actId="478"/>
          <ac:spMkLst>
            <pc:docMk/>
            <pc:sldMk cId="0" sldId="256"/>
            <ac:spMk id="1027" creationId="{00000000-0000-0000-0000-000000000000}"/>
          </ac:spMkLst>
        </pc:spChg>
        <pc:picChg chg="del">
          <ac:chgData name="Bowersox, Andrea Leigh" userId="7a39b4d3-2493-4417-99f8-28293b05c6f0" providerId="ADAL" clId="{847D9073-B673-4CFE-B171-96CE373F78F1}" dt="2022-04-01T16:39:43.985" v="9" actId="478"/>
          <ac:picMkLst>
            <pc:docMk/>
            <pc:sldMk cId="0" sldId="256"/>
            <ac:picMk id="4" creationId="{BD34EF91-D8D0-48AE-9D27-68276E85D22C}"/>
          </ac:picMkLst>
        </pc:picChg>
      </pc:sldChg>
      <pc:sldChg chg="modSp mod">
        <pc:chgData name="Bowersox, Andrea Leigh" userId="7a39b4d3-2493-4417-99f8-28293b05c6f0" providerId="ADAL" clId="{847D9073-B673-4CFE-B171-96CE373F78F1}" dt="2022-04-01T16:34:45.385" v="5" actId="20577"/>
        <pc:sldMkLst>
          <pc:docMk/>
          <pc:sldMk cId="0" sldId="262"/>
        </pc:sldMkLst>
        <pc:spChg chg="mod">
          <ac:chgData name="Bowersox, Andrea Leigh" userId="7a39b4d3-2493-4417-99f8-28293b05c6f0" providerId="ADAL" clId="{847D9073-B673-4CFE-B171-96CE373F78F1}" dt="2022-04-01T16:34:45.385" v="5" actId="20577"/>
          <ac:spMkLst>
            <pc:docMk/>
            <pc:sldMk cId="0" sldId="262"/>
            <ac:spMk id="3" creationId="{00000000-0000-0000-0000-000000000000}"/>
          </ac:spMkLst>
        </pc:spChg>
      </pc:sldChg>
      <pc:sldChg chg="modSp mod">
        <pc:chgData name="Bowersox, Andrea Leigh" userId="7a39b4d3-2493-4417-99f8-28293b05c6f0" providerId="ADAL" clId="{847D9073-B673-4CFE-B171-96CE373F78F1}" dt="2022-04-01T16:36:24.880" v="7" actId="20577"/>
        <pc:sldMkLst>
          <pc:docMk/>
          <pc:sldMk cId="0" sldId="264"/>
        </pc:sldMkLst>
        <pc:spChg chg="mod">
          <ac:chgData name="Bowersox, Andrea Leigh" userId="7a39b4d3-2493-4417-99f8-28293b05c6f0" providerId="ADAL" clId="{847D9073-B673-4CFE-B171-96CE373F78F1}" dt="2022-04-01T16:36:24.880" v="7" actId="20577"/>
          <ac:spMkLst>
            <pc:docMk/>
            <pc:sldMk cId="0" sldId="264"/>
            <ac:spMk id="3" creationId="{00000000-0000-0000-0000-000000000000}"/>
          </ac:spMkLst>
        </pc:spChg>
      </pc:sldChg>
      <pc:sldChg chg="modSp mod">
        <pc:chgData name="Bowersox, Andrea Leigh" userId="7a39b4d3-2493-4417-99f8-28293b05c6f0" providerId="ADAL" clId="{847D9073-B673-4CFE-B171-96CE373F78F1}" dt="2022-04-01T16:34:00.714" v="1" actId="14100"/>
        <pc:sldMkLst>
          <pc:docMk/>
          <pc:sldMk cId="0" sldId="265"/>
        </pc:sldMkLst>
        <pc:spChg chg="mod">
          <ac:chgData name="Bowersox, Andrea Leigh" userId="7a39b4d3-2493-4417-99f8-28293b05c6f0" providerId="ADAL" clId="{847D9073-B673-4CFE-B171-96CE373F78F1}" dt="2022-04-01T16:34:00.714" v="1" actId="14100"/>
          <ac:spMkLst>
            <pc:docMk/>
            <pc:sldMk cId="0" sldId="265"/>
            <ac:spMk id="9219" creationId="{00000000-0000-0000-0000-000000000000}"/>
          </ac:spMkLst>
        </pc:spChg>
      </pc:sldChg>
      <pc:sldChg chg="modSp mod">
        <pc:chgData name="Bowersox, Andrea Leigh" userId="7a39b4d3-2493-4417-99f8-28293b05c6f0" providerId="ADAL" clId="{847D9073-B673-4CFE-B171-96CE373F78F1}" dt="2022-04-01T16:49:43.586" v="319" actId="20577"/>
        <pc:sldMkLst>
          <pc:docMk/>
          <pc:sldMk cId="0" sldId="269"/>
        </pc:sldMkLst>
        <pc:graphicFrameChg chg="modGraphic">
          <ac:chgData name="Bowersox, Andrea Leigh" userId="7a39b4d3-2493-4417-99f8-28293b05c6f0" providerId="ADAL" clId="{847D9073-B673-4CFE-B171-96CE373F78F1}" dt="2022-04-01T16:49:43.586" v="319" actId="20577"/>
          <ac:graphicFrameMkLst>
            <pc:docMk/>
            <pc:sldMk cId="0" sldId="269"/>
            <ac:graphicFrameMk id="3" creationId="{00000000-0000-0000-0000-000000000000}"/>
          </ac:graphicFrameMkLst>
        </pc:graphicFrameChg>
      </pc:sldChg>
      <pc:sldChg chg="modSp mod delCm">
        <pc:chgData name="Bowersox, Andrea Leigh" userId="7a39b4d3-2493-4417-99f8-28293b05c6f0" providerId="ADAL" clId="{847D9073-B673-4CFE-B171-96CE373F78F1}" dt="2022-04-01T19:39:41.810" v="369" actId="20577"/>
        <pc:sldMkLst>
          <pc:docMk/>
          <pc:sldMk cId="2983317689" sldId="281"/>
        </pc:sldMkLst>
        <pc:spChg chg="mod">
          <ac:chgData name="Bowersox, Andrea Leigh" userId="7a39b4d3-2493-4417-99f8-28293b05c6f0" providerId="ADAL" clId="{847D9073-B673-4CFE-B171-96CE373F78F1}" dt="2022-04-01T19:39:41.810" v="369" actId="20577"/>
          <ac:spMkLst>
            <pc:docMk/>
            <pc:sldMk cId="2983317689" sldId="281"/>
            <ac:spMk id="3" creationId="{2B6EF05D-7B2A-4CED-92B1-EB34BBCCD6F3}"/>
          </ac:spMkLst>
        </pc:spChg>
      </pc:sldChg>
    </pc:docChg>
  </pc:docChgLst>
  <pc:docChgLst>
    <pc:chgData name="Teles, Monica Georgia DeAraujo" userId="S::mot17@pitt.edu::319b1a85-58d8-429d-87f4-a9c82ebb4209" providerId="AD" clId="Web-{DFB31297-481C-B94A-442D-0DB13281AF23}"/>
    <pc:docChg chg="modSld">
      <pc:chgData name="Teles, Monica Georgia DeAraujo" userId="S::mot17@pitt.edu::319b1a85-58d8-429d-87f4-a9c82ebb4209" providerId="AD" clId="Web-{DFB31297-481C-B94A-442D-0DB13281AF23}" dt="2022-03-30T16:26:16.158" v="4" actId="20577"/>
      <pc:docMkLst>
        <pc:docMk/>
      </pc:docMkLst>
      <pc:sldChg chg="modSp">
        <pc:chgData name="Teles, Monica Georgia DeAraujo" userId="S::mot17@pitt.edu::319b1a85-58d8-429d-87f4-a9c82ebb4209" providerId="AD" clId="Web-{DFB31297-481C-B94A-442D-0DB13281AF23}" dt="2022-03-30T16:26:16.158" v="4" actId="20577"/>
        <pc:sldMkLst>
          <pc:docMk/>
          <pc:sldMk cId="0" sldId="258"/>
        </pc:sldMkLst>
        <pc:spChg chg="mod">
          <ac:chgData name="Teles, Monica Georgia DeAraujo" userId="S::mot17@pitt.edu::319b1a85-58d8-429d-87f4-a9c82ebb4209" providerId="AD" clId="Web-{DFB31297-481C-B94A-442D-0DB13281AF23}" dt="2022-03-30T16:26:16.158" v="4" actId="20577"/>
          <ac:spMkLst>
            <pc:docMk/>
            <pc:sldMk cId="0" sldId="258"/>
            <ac:spMk id="3" creationId="{00000000-0000-0000-0000-000000000000}"/>
          </ac:spMkLst>
        </pc:spChg>
      </pc:sldChg>
    </pc:docChg>
  </pc:docChgLst>
  <pc:docChgLst>
    <pc:chgData name="Teles, Monica Georgia DeAraujo" userId="319b1a85-58d8-429d-87f4-a9c82ebb4209" providerId="ADAL" clId="{978AE74B-F7EF-4A38-A437-B4428B27A2AA}"/>
    <pc:docChg chg="undo custSel addSld delSld modSld sldOrd modHandout">
      <pc:chgData name="Teles, Monica Georgia DeAraujo" userId="319b1a85-58d8-429d-87f4-a9c82ebb4209" providerId="ADAL" clId="{978AE74B-F7EF-4A38-A437-B4428B27A2AA}" dt="2022-03-28T19:45:09.897" v="1200"/>
      <pc:docMkLst>
        <pc:docMk/>
      </pc:docMkLst>
      <pc:sldChg chg="addSp delSp modSp mod ord">
        <pc:chgData name="Teles, Monica Georgia DeAraujo" userId="319b1a85-58d8-429d-87f4-a9c82ebb4209" providerId="ADAL" clId="{978AE74B-F7EF-4A38-A437-B4428B27A2AA}" dt="2022-03-24T19:31:09.636" v="748" actId="1076"/>
        <pc:sldMkLst>
          <pc:docMk/>
          <pc:sldMk cId="0" sldId="256"/>
        </pc:sldMkLst>
        <pc:spChg chg="add del mod">
          <ac:chgData name="Teles, Monica Georgia DeAraujo" userId="319b1a85-58d8-429d-87f4-a9c82ebb4209" providerId="ADAL" clId="{978AE74B-F7EF-4A38-A437-B4428B27A2AA}" dt="2022-03-24T19:29:42.177" v="699" actId="478"/>
          <ac:spMkLst>
            <pc:docMk/>
            <pc:sldMk cId="0" sldId="256"/>
            <ac:spMk id="6" creationId="{300E933E-A774-48A0-B83F-80161E78FF6B}"/>
          </ac:spMkLst>
        </pc:spChg>
        <pc:spChg chg="mod">
          <ac:chgData name="Teles, Monica Georgia DeAraujo" userId="319b1a85-58d8-429d-87f4-a9c82ebb4209" providerId="ADAL" clId="{978AE74B-F7EF-4A38-A437-B4428B27A2AA}" dt="2022-03-24T19:31:02.668" v="747" actId="20577"/>
          <ac:spMkLst>
            <pc:docMk/>
            <pc:sldMk cId="0" sldId="256"/>
            <ac:spMk id="1027" creationId="{00000000-0000-0000-0000-000000000000}"/>
          </ac:spMkLst>
        </pc:spChg>
        <pc:graphicFrameChg chg="del">
          <ac:chgData name="Teles, Monica Georgia DeAraujo" userId="319b1a85-58d8-429d-87f4-a9c82ebb4209" providerId="ADAL" clId="{978AE74B-F7EF-4A38-A437-B4428B27A2AA}" dt="2022-03-24T19:17:42.494" v="546" actId="478"/>
          <ac:graphicFrameMkLst>
            <pc:docMk/>
            <pc:sldMk cId="0" sldId="256"/>
            <ac:graphicFrameMk id="1026" creationId="{00000000-0000-0000-0000-000000000000}"/>
          </ac:graphicFrameMkLst>
        </pc:graphicFrameChg>
        <pc:picChg chg="add mod">
          <ac:chgData name="Teles, Monica Georgia DeAraujo" userId="319b1a85-58d8-429d-87f4-a9c82ebb4209" providerId="ADAL" clId="{978AE74B-F7EF-4A38-A437-B4428B27A2AA}" dt="2022-03-24T19:31:09.636" v="748" actId="1076"/>
          <ac:picMkLst>
            <pc:docMk/>
            <pc:sldMk cId="0" sldId="256"/>
            <ac:picMk id="4" creationId="{BD34EF91-D8D0-48AE-9D27-68276E85D22C}"/>
          </ac:picMkLst>
        </pc:picChg>
      </pc:sldChg>
      <pc:sldChg chg="modSp mod">
        <pc:chgData name="Teles, Monica Georgia DeAraujo" userId="319b1a85-58d8-429d-87f4-a9c82ebb4209" providerId="ADAL" clId="{978AE74B-F7EF-4A38-A437-B4428B27A2AA}" dt="2022-03-24T19:00:46.020" v="497" actId="255"/>
        <pc:sldMkLst>
          <pc:docMk/>
          <pc:sldMk cId="0" sldId="258"/>
        </pc:sldMkLst>
        <pc:spChg chg="mod">
          <ac:chgData name="Teles, Monica Georgia DeAraujo" userId="319b1a85-58d8-429d-87f4-a9c82ebb4209" providerId="ADAL" clId="{978AE74B-F7EF-4A38-A437-B4428B27A2AA}" dt="2022-03-24T19:00:46.020" v="497" actId="255"/>
          <ac:spMkLst>
            <pc:docMk/>
            <pc:sldMk cId="0" sldId="258"/>
            <ac:spMk id="3" creationId="{00000000-0000-0000-0000-000000000000}"/>
          </ac:spMkLst>
        </pc:spChg>
        <pc:spChg chg="mod">
          <ac:chgData name="Teles, Monica Georgia DeAraujo" userId="319b1a85-58d8-429d-87f4-a9c82ebb4209" providerId="ADAL" clId="{978AE74B-F7EF-4A38-A437-B4428B27A2AA}" dt="2022-03-24T18:09:33.230" v="34" actId="207"/>
          <ac:spMkLst>
            <pc:docMk/>
            <pc:sldMk cId="0" sldId="258"/>
            <ac:spMk id="6146" creationId="{00000000-0000-0000-0000-000000000000}"/>
          </ac:spMkLst>
        </pc:spChg>
      </pc:sldChg>
      <pc:sldChg chg="modSp mod modClrScheme chgLayout">
        <pc:chgData name="Teles, Monica Georgia DeAraujo" userId="319b1a85-58d8-429d-87f4-a9c82ebb4209" providerId="ADAL" clId="{978AE74B-F7EF-4A38-A437-B4428B27A2AA}" dt="2022-03-28T18:03:20.239" v="1042" actId="1076"/>
        <pc:sldMkLst>
          <pc:docMk/>
          <pc:sldMk cId="0" sldId="259"/>
        </pc:sldMkLst>
        <pc:spChg chg="mod ord">
          <ac:chgData name="Teles, Monica Georgia DeAraujo" userId="319b1a85-58d8-429d-87f4-a9c82ebb4209" providerId="ADAL" clId="{978AE74B-F7EF-4A38-A437-B4428B27A2AA}" dt="2022-03-28T18:00:13.117" v="806" actId="700"/>
          <ac:spMkLst>
            <pc:docMk/>
            <pc:sldMk cId="0" sldId="259"/>
            <ac:spMk id="4" creationId="{00000000-0000-0000-0000-000000000000}"/>
          </ac:spMkLst>
        </pc:spChg>
        <pc:spChg chg="mod ord">
          <ac:chgData name="Teles, Monica Georgia DeAraujo" userId="319b1a85-58d8-429d-87f4-a9c82ebb4209" providerId="ADAL" clId="{978AE74B-F7EF-4A38-A437-B4428B27A2AA}" dt="2022-03-28T18:03:20.239" v="1042" actId="1076"/>
          <ac:spMkLst>
            <pc:docMk/>
            <pc:sldMk cId="0" sldId="259"/>
            <ac:spMk id="7170" creationId="{00000000-0000-0000-0000-000000000000}"/>
          </ac:spMkLst>
        </pc:spChg>
        <pc:spChg chg="mod ord">
          <ac:chgData name="Teles, Monica Georgia DeAraujo" userId="319b1a85-58d8-429d-87f4-a9c82ebb4209" providerId="ADAL" clId="{978AE74B-F7EF-4A38-A437-B4428B27A2AA}" dt="2022-03-28T18:03:05.946" v="1039" actId="255"/>
          <ac:spMkLst>
            <pc:docMk/>
            <pc:sldMk cId="0" sldId="259"/>
            <ac:spMk id="7171" creationId="{00000000-0000-0000-0000-000000000000}"/>
          </ac:spMkLst>
        </pc:spChg>
      </pc:sldChg>
      <pc:sldChg chg="modSp mod">
        <pc:chgData name="Teles, Monica Georgia DeAraujo" userId="319b1a85-58d8-429d-87f4-a9c82ebb4209" providerId="ADAL" clId="{978AE74B-F7EF-4A38-A437-B4428B27A2AA}" dt="2022-03-24T18:11:28.139" v="39" actId="14861"/>
        <pc:sldMkLst>
          <pc:docMk/>
          <pc:sldMk cId="0" sldId="260"/>
        </pc:sldMkLst>
        <pc:picChg chg="mod">
          <ac:chgData name="Teles, Monica Georgia DeAraujo" userId="319b1a85-58d8-429d-87f4-a9c82ebb4209" providerId="ADAL" clId="{978AE74B-F7EF-4A38-A437-B4428B27A2AA}" dt="2022-03-24T18:11:28.139" v="39" actId="14861"/>
          <ac:picMkLst>
            <pc:docMk/>
            <pc:sldMk cId="0" sldId="260"/>
            <ac:picMk id="10" creationId="{00000000-0000-0000-0000-000000000000}"/>
          </ac:picMkLst>
        </pc:picChg>
      </pc:sldChg>
      <pc:sldChg chg="del">
        <pc:chgData name="Teles, Monica Georgia DeAraujo" userId="319b1a85-58d8-429d-87f4-a9c82ebb4209" providerId="ADAL" clId="{978AE74B-F7EF-4A38-A437-B4428B27A2AA}" dt="2022-03-24T18:18:03.801" v="120" actId="47"/>
        <pc:sldMkLst>
          <pc:docMk/>
          <pc:sldMk cId="0" sldId="261"/>
        </pc:sldMkLst>
      </pc:sldChg>
      <pc:sldChg chg="modSp mod">
        <pc:chgData name="Teles, Monica Georgia DeAraujo" userId="319b1a85-58d8-429d-87f4-a9c82ebb4209" providerId="ADAL" clId="{978AE74B-F7EF-4A38-A437-B4428B27A2AA}" dt="2022-03-24T18:27:12.401" v="262" actId="14100"/>
        <pc:sldMkLst>
          <pc:docMk/>
          <pc:sldMk cId="0" sldId="262"/>
        </pc:sldMkLst>
        <pc:spChg chg="mod">
          <ac:chgData name="Teles, Monica Georgia DeAraujo" userId="319b1a85-58d8-429d-87f4-a9c82ebb4209" providerId="ADAL" clId="{978AE74B-F7EF-4A38-A437-B4428B27A2AA}" dt="2022-03-24T18:18:47.271" v="125" actId="2711"/>
          <ac:spMkLst>
            <pc:docMk/>
            <pc:sldMk cId="0" sldId="262"/>
            <ac:spMk id="3" creationId="{00000000-0000-0000-0000-000000000000}"/>
          </ac:spMkLst>
        </pc:spChg>
        <pc:spChg chg="mod">
          <ac:chgData name="Teles, Monica Georgia DeAraujo" userId="319b1a85-58d8-429d-87f4-a9c82ebb4209" providerId="ADAL" clId="{978AE74B-F7EF-4A38-A437-B4428B27A2AA}" dt="2022-03-24T18:27:12.401" v="262" actId="14100"/>
          <ac:spMkLst>
            <pc:docMk/>
            <pc:sldMk cId="0" sldId="262"/>
            <ac:spMk id="11266" creationId="{00000000-0000-0000-0000-000000000000}"/>
          </ac:spMkLst>
        </pc:spChg>
      </pc:sldChg>
      <pc:sldChg chg="modSp mod">
        <pc:chgData name="Teles, Monica Georgia DeAraujo" userId="319b1a85-58d8-429d-87f4-a9c82ebb4209" providerId="ADAL" clId="{978AE74B-F7EF-4A38-A437-B4428B27A2AA}" dt="2022-03-24T18:19:26.924" v="131" actId="2711"/>
        <pc:sldMkLst>
          <pc:docMk/>
          <pc:sldMk cId="0" sldId="263"/>
        </pc:sldMkLst>
        <pc:spChg chg="mod">
          <ac:chgData name="Teles, Monica Georgia DeAraujo" userId="319b1a85-58d8-429d-87f4-a9c82ebb4209" providerId="ADAL" clId="{978AE74B-F7EF-4A38-A437-B4428B27A2AA}" dt="2022-03-24T18:19:26.924" v="131" actId="2711"/>
          <ac:spMkLst>
            <pc:docMk/>
            <pc:sldMk cId="0" sldId="263"/>
            <ac:spMk id="3" creationId="{00000000-0000-0000-0000-000000000000}"/>
          </ac:spMkLst>
        </pc:spChg>
        <pc:spChg chg="mod">
          <ac:chgData name="Teles, Monica Georgia DeAraujo" userId="319b1a85-58d8-429d-87f4-a9c82ebb4209" providerId="ADAL" clId="{978AE74B-F7EF-4A38-A437-B4428B27A2AA}" dt="2022-03-24T18:19:03.931" v="128" actId="2711"/>
          <ac:spMkLst>
            <pc:docMk/>
            <pc:sldMk cId="0" sldId="263"/>
            <ac:spMk id="12290" creationId="{00000000-0000-0000-0000-000000000000}"/>
          </ac:spMkLst>
        </pc:spChg>
      </pc:sldChg>
      <pc:sldChg chg="modSp mod">
        <pc:chgData name="Teles, Monica Georgia DeAraujo" userId="319b1a85-58d8-429d-87f4-a9c82ebb4209" providerId="ADAL" clId="{978AE74B-F7EF-4A38-A437-B4428B27A2AA}" dt="2022-03-24T19:31:43.193" v="753" actId="207"/>
        <pc:sldMkLst>
          <pc:docMk/>
          <pc:sldMk cId="0" sldId="264"/>
        </pc:sldMkLst>
        <pc:spChg chg="mod">
          <ac:chgData name="Teles, Monica Georgia DeAraujo" userId="319b1a85-58d8-429d-87f4-a9c82ebb4209" providerId="ADAL" clId="{978AE74B-F7EF-4A38-A437-B4428B27A2AA}" dt="2022-03-24T19:31:43.193" v="753" actId="207"/>
          <ac:spMkLst>
            <pc:docMk/>
            <pc:sldMk cId="0" sldId="264"/>
            <ac:spMk id="2" creationId="{00000000-0000-0000-0000-000000000000}"/>
          </ac:spMkLst>
        </pc:spChg>
        <pc:spChg chg="mod">
          <ac:chgData name="Teles, Monica Georgia DeAraujo" userId="319b1a85-58d8-429d-87f4-a9c82ebb4209" providerId="ADAL" clId="{978AE74B-F7EF-4A38-A437-B4428B27A2AA}" dt="2022-03-24T19:02:13.031" v="530" actId="6549"/>
          <ac:spMkLst>
            <pc:docMk/>
            <pc:sldMk cId="0" sldId="264"/>
            <ac:spMk id="3" creationId="{00000000-0000-0000-0000-000000000000}"/>
          </ac:spMkLst>
        </pc:spChg>
      </pc:sldChg>
      <pc:sldChg chg="modSp mod modNotesTx">
        <pc:chgData name="Teles, Monica Georgia DeAraujo" userId="319b1a85-58d8-429d-87f4-a9c82ebb4209" providerId="ADAL" clId="{978AE74B-F7EF-4A38-A437-B4428B27A2AA}" dt="2022-03-24T19:01:36.801" v="516" actId="20577"/>
        <pc:sldMkLst>
          <pc:docMk/>
          <pc:sldMk cId="0" sldId="265"/>
        </pc:sldMkLst>
        <pc:spChg chg="mod">
          <ac:chgData name="Teles, Monica Georgia DeAraujo" userId="319b1a85-58d8-429d-87f4-a9c82ebb4209" providerId="ADAL" clId="{978AE74B-F7EF-4A38-A437-B4428B27A2AA}" dt="2022-03-24T18:11:41.392" v="41" actId="207"/>
          <ac:spMkLst>
            <pc:docMk/>
            <pc:sldMk cId="0" sldId="265"/>
            <ac:spMk id="9218" creationId="{00000000-0000-0000-0000-000000000000}"/>
          </ac:spMkLst>
        </pc:spChg>
        <pc:spChg chg="mod">
          <ac:chgData name="Teles, Monica Georgia DeAraujo" userId="319b1a85-58d8-429d-87f4-a9c82ebb4209" providerId="ADAL" clId="{978AE74B-F7EF-4A38-A437-B4428B27A2AA}" dt="2022-03-24T19:01:36.801" v="516" actId="20577"/>
          <ac:spMkLst>
            <pc:docMk/>
            <pc:sldMk cId="0" sldId="265"/>
            <ac:spMk id="9219" creationId="{00000000-0000-0000-0000-000000000000}"/>
          </ac:spMkLst>
        </pc:spChg>
      </pc:sldChg>
      <pc:sldChg chg="modSp del">
        <pc:chgData name="Teles, Monica Georgia DeAraujo" userId="319b1a85-58d8-429d-87f4-a9c82ebb4209" providerId="ADAL" clId="{978AE74B-F7EF-4A38-A437-B4428B27A2AA}" dt="2022-03-24T19:28:02.192" v="648" actId="47"/>
        <pc:sldMkLst>
          <pc:docMk/>
          <pc:sldMk cId="0" sldId="266"/>
        </pc:sldMkLst>
        <pc:graphicFrameChg chg="mod">
          <ac:chgData name="Teles, Monica Georgia DeAraujo" userId="319b1a85-58d8-429d-87f4-a9c82ebb4209" providerId="ADAL" clId="{978AE74B-F7EF-4A38-A437-B4428B27A2AA}" dt="2022-03-24T18:20:41.361" v="137"/>
          <ac:graphicFrameMkLst>
            <pc:docMk/>
            <pc:sldMk cId="0" sldId="266"/>
            <ac:graphicFrameMk id="2050" creationId="{00000000-0000-0000-0000-000000000000}"/>
          </ac:graphicFrameMkLst>
        </pc:graphicFrameChg>
      </pc:sldChg>
      <pc:sldChg chg="del">
        <pc:chgData name="Teles, Monica Georgia DeAraujo" userId="319b1a85-58d8-429d-87f4-a9c82ebb4209" providerId="ADAL" clId="{978AE74B-F7EF-4A38-A437-B4428B27A2AA}" dt="2022-03-24T19:31:13.474" v="749" actId="47"/>
        <pc:sldMkLst>
          <pc:docMk/>
          <pc:sldMk cId="0" sldId="267"/>
        </pc:sldMkLst>
      </pc:sldChg>
      <pc:sldChg chg="delSp modSp mod">
        <pc:chgData name="Teles, Monica Georgia DeAraujo" userId="319b1a85-58d8-429d-87f4-a9c82ebb4209" providerId="ADAL" clId="{978AE74B-F7EF-4A38-A437-B4428B27A2AA}" dt="2022-03-24T18:44:21.254" v="414" actId="122"/>
        <pc:sldMkLst>
          <pc:docMk/>
          <pc:sldMk cId="0" sldId="268"/>
        </pc:sldMkLst>
        <pc:spChg chg="del mod">
          <ac:chgData name="Teles, Monica Georgia DeAraujo" userId="319b1a85-58d8-429d-87f4-a9c82ebb4209" providerId="ADAL" clId="{978AE74B-F7EF-4A38-A437-B4428B27A2AA}" dt="2022-03-24T18:22:56.573" v="213"/>
          <ac:spMkLst>
            <pc:docMk/>
            <pc:sldMk cId="0" sldId="268"/>
            <ac:spMk id="6" creationId="{00000000-0000-0000-0000-000000000000}"/>
          </ac:spMkLst>
        </pc:spChg>
        <pc:spChg chg="mod">
          <ac:chgData name="Teles, Monica Georgia DeAraujo" userId="319b1a85-58d8-429d-87f4-a9c82ebb4209" providerId="ADAL" clId="{978AE74B-F7EF-4A38-A437-B4428B27A2AA}" dt="2022-03-24T18:25:58.413" v="257" actId="1076"/>
          <ac:spMkLst>
            <pc:docMk/>
            <pc:sldMk cId="0" sldId="268"/>
            <ac:spMk id="14338" creationId="{00000000-0000-0000-0000-000000000000}"/>
          </ac:spMkLst>
        </pc:spChg>
        <pc:graphicFrameChg chg="mod modGraphic">
          <ac:chgData name="Teles, Monica Georgia DeAraujo" userId="319b1a85-58d8-429d-87f4-a9c82ebb4209" providerId="ADAL" clId="{978AE74B-F7EF-4A38-A437-B4428B27A2AA}" dt="2022-03-24T18:44:21.254" v="414" actId="122"/>
          <ac:graphicFrameMkLst>
            <pc:docMk/>
            <pc:sldMk cId="0" sldId="268"/>
            <ac:graphicFrameMk id="4" creationId="{00000000-0000-0000-0000-000000000000}"/>
          </ac:graphicFrameMkLst>
        </pc:graphicFrameChg>
      </pc:sldChg>
      <pc:sldChg chg="modSp mod">
        <pc:chgData name="Teles, Monica Georgia DeAraujo" userId="319b1a85-58d8-429d-87f4-a9c82ebb4209" providerId="ADAL" clId="{978AE74B-F7EF-4A38-A437-B4428B27A2AA}" dt="2022-03-24T18:45:18.775" v="422" actId="255"/>
        <pc:sldMkLst>
          <pc:docMk/>
          <pc:sldMk cId="0" sldId="269"/>
        </pc:sldMkLst>
        <pc:spChg chg="mod">
          <ac:chgData name="Teles, Monica Georgia DeAraujo" userId="319b1a85-58d8-429d-87f4-a9c82ebb4209" providerId="ADAL" clId="{978AE74B-F7EF-4A38-A437-B4428B27A2AA}" dt="2022-03-24T18:33:02.704" v="308" actId="255"/>
          <ac:spMkLst>
            <pc:docMk/>
            <pc:sldMk cId="0" sldId="269"/>
            <ac:spMk id="15362" creationId="{00000000-0000-0000-0000-000000000000}"/>
          </ac:spMkLst>
        </pc:spChg>
        <pc:graphicFrameChg chg="mod modGraphic">
          <ac:chgData name="Teles, Monica Georgia DeAraujo" userId="319b1a85-58d8-429d-87f4-a9c82ebb4209" providerId="ADAL" clId="{978AE74B-F7EF-4A38-A437-B4428B27A2AA}" dt="2022-03-24T18:45:18.775" v="422" actId="255"/>
          <ac:graphicFrameMkLst>
            <pc:docMk/>
            <pc:sldMk cId="0" sldId="269"/>
            <ac:graphicFrameMk id="3" creationId="{00000000-0000-0000-0000-000000000000}"/>
          </ac:graphicFrameMkLst>
        </pc:graphicFrameChg>
      </pc:sldChg>
      <pc:sldChg chg="modSp mod">
        <pc:chgData name="Teles, Monica Georgia DeAraujo" userId="319b1a85-58d8-429d-87f4-a9c82ebb4209" providerId="ADAL" clId="{978AE74B-F7EF-4A38-A437-B4428B27A2AA}" dt="2022-03-24T18:45:12.953" v="421" actId="255"/>
        <pc:sldMkLst>
          <pc:docMk/>
          <pc:sldMk cId="0" sldId="270"/>
        </pc:sldMkLst>
        <pc:spChg chg="mod">
          <ac:chgData name="Teles, Monica Georgia DeAraujo" userId="319b1a85-58d8-429d-87f4-a9c82ebb4209" providerId="ADAL" clId="{978AE74B-F7EF-4A38-A437-B4428B27A2AA}" dt="2022-03-24T18:34:08.943" v="318" actId="1076"/>
          <ac:spMkLst>
            <pc:docMk/>
            <pc:sldMk cId="0" sldId="270"/>
            <ac:spMk id="4" creationId="{00000000-0000-0000-0000-000000000000}"/>
          </ac:spMkLst>
        </pc:spChg>
        <pc:spChg chg="mod">
          <ac:chgData name="Teles, Monica Georgia DeAraujo" userId="319b1a85-58d8-429d-87f4-a9c82ebb4209" providerId="ADAL" clId="{978AE74B-F7EF-4A38-A437-B4428B27A2AA}" dt="2022-03-24T18:38:30.841" v="371" actId="1076"/>
          <ac:spMkLst>
            <pc:docMk/>
            <pc:sldMk cId="0" sldId="270"/>
            <ac:spMk id="16386" creationId="{00000000-0000-0000-0000-000000000000}"/>
          </ac:spMkLst>
        </pc:spChg>
        <pc:graphicFrameChg chg="mod modGraphic">
          <ac:chgData name="Teles, Monica Georgia DeAraujo" userId="319b1a85-58d8-429d-87f4-a9c82ebb4209" providerId="ADAL" clId="{978AE74B-F7EF-4A38-A437-B4428B27A2AA}" dt="2022-03-24T18:45:12.953" v="421" actId="255"/>
          <ac:graphicFrameMkLst>
            <pc:docMk/>
            <pc:sldMk cId="0" sldId="270"/>
            <ac:graphicFrameMk id="3" creationId="{00000000-0000-0000-0000-000000000000}"/>
          </ac:graphicFrameMkLst>
        </pc:graphicFrameChg>
      </pc:sldChg>
      <pc:sldChg chg="modSp mod">
        <pc:chgData name="Teles, Monica Georgia DeAraujo" userId="319b1a85-58d8-429d-87f4-a9c82ebb4209" providerId="ADAL" clId="{978AE74B-F7EF-4A38-A437-B4428B27A2AA}" dt="2022-03-24T18:43:31.893" v="406" actId="255"/>
        <pc:sldMkLst>
          <pc:docMk/>
          <pc:sldMk cId="0" sldId="271"/>
        </pc:sldMkLst>
        <pc:spChg chg="mod">
          <ac:chgData name="Teles, Monica Georgia DeAraujo" userId="319b1a85-58d8-429d-87f4-a9c82ebb4209" providerId="ADAL" clId="{978AE74B-F7EF-4A38-A437-B4428B27A2AA}" dt="2022-03-24T18:37:11.713" v="357" actId="2711"/>
          <ac:spMkLst>
            <pc:docMk/>
            <pc:sldMk cId="0" sldId="271"/>
            <ac:spMk id="17410" creationId="{00000000-0000-0000-0000-000000000000}"/>
          </ac:spMkLst>
        </pc:spChg>
        <pc:graphicFrameChg chg="mod modGraphic">
          <ac:chgData name="Teles, Monica Georgia DeAraujo" userId="319b1a85-58d8-429d-87f4-a9c82ebb4209" providerId="ADAL" clId="{978AE74B-F7EF-4A38-A437-B4428B27A2AA}" dt="2022-03-24T18:43:31.893" v="406" actId="255"/>
          <ac:graphicFrameMkLst>
            <pc:docMk/>
            <pc:sldMk cId="0" sldId="271"/>
            <ac:graphicFrameMk id="3" creationId="{00000000-0000-0000-0000-000000000000}"/>
          </ac:graphicFrameMkLst>
        </pc:graphicFrameChg>
      </pc:sldChg>
      <pc:sldChg chg="modSp mod">
        <pc:chgData name="Teles, Monica Georgia DeAraujo" userId="319b1a85-58d8-429d-87f4-a9c82ebb4209" providerId="ADAL" clId="{978AE74B-F7EF-4A38-A437-B4428B27A2AA}" dt="2022-03-24T18:45:39.733" v="425" actId="255"/>
        <pc:sldMkLst>
          <pc:docMk/>
          <pc:sldMk cId="0" sldId="272"/>
        </pc:sldMkLst>
        <pc:spChg chg="mod">
          <ac:chgData name="Teles, Monica Georgia DeAraujo" userId="319b1a85-58d8-429d-87f4-a9c82ebb4209" providerId="ADAL" clId="{978AE74B-F7EF-4A38-A437-B4428B27A2AA}" dt="2022-03-24T18:40:33.252" v="390" actId="2711"/>
          <ac:spMkLst>
            <pc:docMk/>
            <pc:sldMk cId="0" sldId="272"/>
            <ac:spMk id="18434" creationId="{00000000-0000-0000-0000-000000000000}"/>
          </ac:spMkLst>
        </pc:spChg>
        <pc:graphicFrameChg chg="mod modGraphic">
          <ac:chgData name="Teles, Monica Georgia DeAraujo" userId="319b1a85-58d8-429d-87f4-a9c82ebb4209" providerId="ADAL" clId="{978AE74B-F7EF-4A38-A437-B4428B27A2AA}" dt="2022-03-24T18:45:39.733" v="425" actId="255"/>
          <ac:graphicFrameMkLst>
            <pc:docMk/>
            <pc:sldMk cId="0" sldId="272"/>
            <ac:graphicFrameMk id="3" creationId="{00000000-0000-0000-0000-000000000000}"/>
          </ac:graphicFrameMkLst>
        </pc:graphicFrameChg>
      </pc:sldChg>
      <pc:sldChg chg="modSp mod">
        <pc:chgData name="Teles, Monica Georgia DeAraujo" userId="319b1a85-58d8-429d-87f4-a9c82ebb4209" providerId="ADAL" clId="{978AE74B-F7EF-4A38-A437-B4428B27A2AA}" dt="2022-03-24T18:47:41.933" v="447" actId="2711"/>
        <pc:sldMkLst>
          <pc:docMk/>
          <pc:sldMk cId="0" sldId="273"/>
        </pc:sldMkLst>
        <pc:spChg chg="mod">
          <ac:chgData name="Teles, Monica Georgia DeAraujo" userId="319b1a85-58d8-429d-87f4-a9c82ebb4209" providerId="ADAL" clId="{978AE74B-F7EF-4A38-A437-B4428B27A2AA}" dt="2022-03-24T18:47:12.231" v="443" actId="1076"/>
          <ac:spMkLst>
            <pc:docMk/>
            <pc:sldMk cId="0" sldId="273"/>
            <ac:spMk id="4" creationId="{00000000-0000-0000-0000-000000000000}"/>
          </ac:spMkLst>
        </pc:spChg>
        <pc:spChg chg="mod">
          <ac:chgData name="Teles, Monica Georgia DeAraujo" userId="319b1a85-58d8-429d-87f4-a9c82ebb4209" providerId="ADAL" clId="{978AE74B-F7EF-4A38-A437-B4428B27A2AA}" dt="2022-03-24T18:47:33.723" v="446" actId="207"/>
          <ac:spMkLst>
            <pc:docMk/>
            <pc:sldMk cId="0" sldId="273"/>
            <ac:spMk id="19458" creationId="{00000000-0000-0000-0000-000000000000}"/>
          </ac:spMkLst>
        </pc:spChg>
        <pc:graphicFrameChg chg="mod modGraphic">
          <ac:chgData name="Teles, Monica Georgia DeAraujo" userId="319b1a85-58d8-429d-87f4-a9c82ebb4209" providerId="ADAL" clId="{978AE74B-F7EF-4A38-A437-B4428B27A2AA}" dt="2022-03-24T18:47:41.933" v="447" actId="2711"/>
          <ac:graphicFrameMkLst>
            <pc:docMk/>
            <pc:sldMk cId="0" sldId="273"/>
            <ac:graphicFrameMk id="3" creationId="{00000000-0000-0000-0000-000000000000}"/>
          </ac:graphicFrameMkLst>
        </pc:graphicFrameChg>
      </pc:sldChg>
      <pc:sldChg chg="modSp mod">
        <pc:chgData name="Teles, Monica Georgia DeAraujo" userId="319b1a85-58d8-429d-87f4-a9c82ebb4209" providerId="ADAL" clId="{978AE74B-F7EF-4A38-A437-B4428B27A2AA}" dt="2022-03-24T18:50:51.962" v="468" actId="14734"/>
        <pc:sldMkLst>
          <pc:docMk/>
          <pc:sldMk cId="0" sldId="274"/>
        </pc:sldMkLst>
        <pc:spChg chg="mod">
          <ac:chgData name="Teles, Monica Georgia DeAraujo" userId="319b1a85-58d8-429d-87f4-a9c82ebb4209" providerId="ADAL" clId="{978AE74B-F7EF-4A38-A437-B4428B27A2AA}" dt="2022-03-24T18:49:54.070" v="464" actId="1076"/>
          <ac:spMkLst>
            <pc:docMk/>
            <pc:sldMk cId="0" sldId="274"/>
            <ac:spMk id="20482" creationId="{00000000-0000-0000-0000-000000000000}"/>
          </ac:spMkLst>
        </pc:spChg>
        <pc:graphicFrameChg chg="mod modGraphic">
          <ac:chgData name="Teles, Monica Georgia DeAraujo" userId="319b1a85-58d8-429d-87f4-a9c82ebb4209" providerId="ADAL" clId="{978AE74B-F7EF-4A38-A437-B4428B27A2AA}" dt="2022-03-24T18:50:51.962" v="468" actId="14734"/>
          <ac:graphicFrameMkLst>
            <pc:docMk/>
            <pc:sldMk cId="0" sldId="274"/>
            <ac:graphicFrameMk id="3" creationId="{00000000-0000-0000-0000-000000000000}"/>
          </ac:graphicFrameMkLst>
        </pc:graphicFrameChg>
      </pc:sldChg>
      <pc:sldChg chg="modSp mod">
        <pc:chgData name="Teles, Monica Georgia DeAraujo" userId="319b1a85-58d8-429d-87f4-a9c82ebb4209" providerId="ADAL" clId="{978AE74B-F7EF-4A38-A437-B4428B27A2AA}" dt="2022-03-28T18:22:44.371" v="1043" actId="33524"/>
        <pc:sldMkLst>
          <pc:docMk/>
          <pc:sldMk cId="0" sldId="275"/>
        </pc:sldMkLst>
        <pc:spChg chg="mod">
          <ac:chgData name="Teles, Monica Georgia DeAraujo" userId="319b1a85-58d8-429d-87f4-a9c82ebb4209" providerId="ADAL" clId="{978AE74B-F7EF-4A38-A437-B4428B27A2AA}" dt="2022-03-24T18:52:07.574" v="480" actId="2711"/>
          <ac:spMkLst>
            <pc:docMk/>
            <pc:sldMk cId="0" sldId="275"/>
            <ac:spMk id="21506" creationId="{00000000-0000-0000-0000-000000000000}"/>
          </ac:spMkLst>
        </pc:spChg>
        <pc:graphicFrameChg chg="mod modGraphic">
          <ac:chgData name="Teles, Monica Georgia DeAraujo" userId="319b1a85-58d8-429d-87f4-a9c82ebb4209" providerId="ADAL" clId="{978AE74B-F7EF-4A38-A437-B4428B27A2AA}" dt="2022-03-28T18:22:44.371" v="1043" actId="33524"/>
          <ac:graphicFrameMkLst>
            <pc:docMk/>
            <pc:sldMk cId="0" sldId="275"/>
            <ac:graphicFrameMk id="3" creationId="{00000000-0000-0000-0000-000000000000}"/>
          </ac:graphicFrameMkLst>
        </pc:graphicFrameChg>
      </pc:sldChg>
      <pc:sldChg chg="delSp modSp mod">
        <pc:chgData name="Teles, Monica Georgia DeAraujo" userId="319b1a85-58d8-429d-87f4-a9c82ebb4209" providerId="ADAL" clId="{978AE74B-F7EF-4A38-A437-B4428B27A2AA}" dt="2022-03-28T19:23:56.283" v="1129" actId="478"/>
        <pc:sldMkLst>
          <pc:docMk/>
          <pc:sldMk cId="0" sldId="276"/>
        </pc:sldMkLst>
        <pc:spChg chg="del">
          <ac:chgData name="Teles, Monica Georgia DeAraujo" userId="319b1a85-58d8-429d-87f4-a9c82ebb4209" providerId="ADAL" clId="{978AE74B-F7EF-4A38-A437-B4428B27A2AA}" dt="2022-03-28T19:23:56.283" v="1129" actId="478"/>
          <ac:spMkLst>
            <pc:docMk/>
            <pc:sldMk cId="0" sldId="276"/>
            <ac:spMk id="5" creationId="{00000000-0000-0000-0000-000000000000}"/>
          </ac:spMkLst>
        </pc:spChg>
        <pc:spChg chg="mod">
          <ac:chgData name="Teles, Monica Georgia DeAraujo" userId="319b1a85-58d8-429d-87f4-a9c82ebb4209" providerId="ADAL" clId="{978AE74B-F7EF-4A38-A437-B4428B27A2AA}" dt="2022-03-24T18:52:22.190" v="483" actId="2711"/>
          <ac:spMkLst>
            <pc:docMk/>
            <pc:sldMk cId="0" sldId="276"/>
            <ac:spMk id="22530" creationId="{00000000-0000-0000-0000-000000000000}"/>
          </ac:spMkLst>
        </pc:spChg>
        <pc:spChg chg="mod">
          <ac:chgData name="Teles, Monica Georgia DeAraujo" userId="319b1a85-58d8-429d-87f4-a9c82ebb4209" providerId="ADAL" clId="{978AE74B-F7EF-4A38-A437-B4428B27A2AA}" dt="2022-03-24T18:52:16.580" v="481" actId="2711"/>
          <ac:spMkLst>
            <pc:docMk/>
            <pc:sldMk cId="0" sldId="276"/>
            <ac:spMk id="22531" creationId="{00000000-0000-0000-0000-000000000000}"/>
          </ac:spMkLst>
        </pc:spChg>
      </pc:sldChg>
      <pc:sldChg chg="modSp mod">
        <pc:chgData name="Teles, Monica Georgia DeAraujo" userId="319b1a85-58d8-429d-87f4-a9c82ebb4209" providerId="ADAL" clId="{978AE74B-F7EF-4A38-A437-B4428B27A2AA}" dt="2022-03-24T18:59:51.570" v="489" actId="1076"/>
        <pc:sldMkLst>
          <pc:docMk/>
          <pc:sldMk cId="0" sldId="277"/>
        </pc:sldMkLst>
        <pc:spChg chg="mod">
          <ac:chgData name="Teles, Monica Georgia DeAraujo" userId="319b1a85-58d8-429d-87f4-a9c82ebb4209" providerId="ADAL" clId="{978AE74B-F7EF-4A38-A437-B4428B27A2AA}" dt="2022-03-24T18:59:51.570" v="489" actId="1076"/>
          <ac:spMkLst>
            <pc:docMk/>
            <pc:sldMk cId="0" sldId="277"/>
            <ac:spMk id="23554" creationId="{00000000-0000-0000-0000-000000000000}"/>
          </ac:spMkLst>
        </pc:spChg>
        <pc:spChg chg="mod">
          <ac:chgData name="Teles, Monica Georgia DeAraujo" userId="319b1a85-58d8-429d-87f4-a9c82ebb4209" providerId="ADAL" clId="{978AE74B-F7EF-4A38-A437-B4428B27A2AA}" dt="2022-03-24T18:59:47.673" v="488" actId="2711"/>
          <ac:spMkLst>
            <pc:docMk/>
            <pc:sldMk cId="0" sldId="277"/>
            <ac:spMk id="23555" creationId="{00000000-0000-0000-0000-000000000000}"/>
          </ac:spMkLst>
        </pc:spChg>
      </pc:sldChg>
      <pc:sldChg chg="addSp delSp modSp new mod">
        <pc:chgData name="Teles, Monica Georgia DeAraujo" userId="319b1a85-58d8-429d-87f4-a9c82ebb4209" providerId="ADAL" clId="{978AE74B-F7EF-4A38-A437-B4428B27A2AA}" dt="2022-03-24T19:33:42.843" v="805" actId="115"/>
        <pc:sldMkLst>
          <pc:docMk/>
          <pc:sldMk cId="166195593" sldId="279"/>
        </pc:sldMkLst>
        <pc:spChg chg="mod">
          <ac:chgData name="Teles, Monica Georgia DeAraujo" userId="319b1a85-58d8-429d-87f4-a9c82ebb4209" providerId="ADAL" clId="{978AE74B-F7EF-4A38-A437-B4428B27A2AA}" dt="2022-03-24T19:33:42.843" v="805" actId="115"/>
          <ac:spMkLst>
            <pc:docMk/>
            <pc:sldMk cId="166195593" sldId="279"/>
            <ac:spMk id="2" creationId="{85A838EA-8C81-4CC3-BE8F-9C1492E40154}"/>
          </ac:spMkLst>
        </pc:spChg>
        <pc:spChg chg="add del">
          <ac:chgData name="Teles, Monica Georgia DeAraujo" userId="319b1a85-58d8-429d-87f4-a9c82ebb4209" providerId="ADAL" clId="{978AE74B-F7EF-4A38-A437-B4428B27A2AA}" dt="2022-03-24T19:02:36.782" v="535" actId="22"/>
          <ac:spMkLst>
            <pc:docMk/>
            <pc:sldMk cId="166195593" sldId="279"/>
            <ac:spMk id="5" creationId="{B5ECFDD8-54B8-461B-8517-A4F256FB5242}"/>
          </ac:spMkLst>
        </pc:spChg>
        <pc:spChg chg="add mod">
          <ac:chgData name="Teles, Monica Georgia DeAraujo" userId="319b1a85-58d8-429d-87f4-a9c82ebb4209" providerId="ADAL" clId="{978AE74B-F7EF-4A38-A437-B4428B27A2AA}" dt="2022-03-24T19:02:57.123" v="545" actId="20577"/>
          <ac:spMkLst>
            <pc:docMk/>
            <pc:sldMk cId="166195593" sldId="279"/>
            <ac:spMk id="6" creationId="{79A49F6E-C627-411A-9679-FD1CE2E4923A}"/>
          </ac:spMkLst>
        </pc:spChg>
      </pc:sldChg>
      <pc:sldChg chg="modSp new mod">
        <pc:chgData name="Teles, Monica Georgia DeAraujo" userId="319b1a85-58d8-429d-87f4-a9c82ebb4209" providerId="ADAL" clId="{978AE74B-F7EF-4A38-A437-B4428B27A2AA}" dt="2022-03-28T18:02:36.956" v="1036" actId="2711"/>
        <pc:sldMkLst>
          <pc:docMk/>
          <pc:sldMk cId="264697131" sldId="280"/>
        </pc:sldMkLst>
        <pc:spChg chg="mod">
          <ac:chgData name="Teles, Monica Georgia DeAraujo" userId="319b1a85-58d8-429d-87f4-a9c82ebb4209" providerId="ADAL" clId="{978AE74B-F7EF-4A38-A437-B4428B27A2AA}" dt="2022-03-28T18:01:46.135" v="921" actId="2711"/>
          <ac:spMkLst>
            <pc:docMk/>
            <pc:sldMk cId="264697131" sldId="280"/>
            <ac:spMk id="2" creationId="{B36A358B-ACDC-4D7F-AB08-52BA8EF28B60}"/>
          </ac:spMkLst>
        </pc:spChg>
        <pc:spChg chg="mod">
          <ac:chgData name="Teles, Monica Georgia DeAraujo" userId="319b1a85-58d8-429d-87f4-a9c82ebb4209" providerId="ADAL" clId="{978AE74B-F7EF-4A38-A437-B4428B27A2AA}" dt="2022-03-28T18:02:36.956" v="1036" actId="2711"/>
          <ac:spMkLst>
            <pc:docMk/>
            <pc:sldMk cId="264697131" sldId="280"/>
            <ac:spMk id="3" creationId="{BE602BCB-62B0-48D1-AF33-DB4EB464CBEB}"/>
          </ac:spMkLst>
        </pc:spChg>
      </pc:sldChg>
      <pc:sldChg chg="addSp delSp modSp new mod">
        <pc:chgData name="Teles, Monica Georgia DeAraujo" userId="319b1a85-58d8-429d-87f4-a9c82ebb4209" providerId="ADAL" clId="{978AE74B-F7EF-4A38-A437-B4428B27A2AA}" dt="2022-03-28T18:53:21.225" v="1128" actId="113"/>
        <pc:sldMkLst>
          <pc:docMk/>
          <pc:sldMk cId="2983317689" sldId="281"/>
        </pc:sldMkLst>
        <pc:spChg chg="del">
          <ac:chgData name="Teles, Monica Georgia DeAraujo" userId="319b1a85-58d8-429d-87f4-a9c82ebb4209" providerId="ADAL" clId="{978AE74B-F7EF-4A38-A437-B4428B27A2AA}" dt="2022-03-28T18:52:28.961" v="1067" actId="478"/>
          <ac:spMkLst>
            <pc:docMk/>
            <pc:sldMk cId="2983317689" sldId="281"/>
            <ac:spMk id="2" creationId="{95D30D42-B74D-414D-BD29-AFE5EB5794B4}"/>
          </ac:spMkLst>
        </pc:spChg>
        <pc:spChg chg="mod">
          <ac:chgData name="Teles, Monica Georgia DeAraujo" userId="319b1a85-58d8-429d-87f4-a9c82ebb4209" providerId="ADAL" clId="{978AE74B-F7EF-4A38-A437-B4428B27A2AA}" dt="2022-03-28T18:52:54.185" v="1095" actId="255"/>
          <ac:spMkLst>
            <pc:docMk/>
            <pc:sldMk cId="2983317689" sldId="281"/>
            <ac:spMk id="3" creationId="{2B6EF05D-7B2A-4CED-92B1-EB34BBCCD6F3}"/>
          </ac:spMkLst>
        </pc:spChg>
        <pc:spChg chg="add mod">
          <ac:chgData name="Teles, Monica Georgia DeAraujo" userId="319b1a85-58d8-429d-87f4-a9c82ebb4209" providerId="ADAL" clId="{978AE74B-F7EF-4A38-A437-B4428B27A2AA}" dt="2022-03-28T18:53:21.225" v="1128" actId="113"/>
          <ac:spMkLst>
            <pc:docMk/>
            <pc:sldMk cId="2983317689" sldId="281"/>
            <ac:spMk id="5" creationId="{AF591DC3-103B-446E-9267-181960E3569B}"/>
          </ac:spMkLst>
        </pc:spChg>
      </pc:sldChg>
    </pc:docChg>
  </pc:docChgLst>
  <pc:docChgLst>
    <pc:chgData name="Teles, Monica Georgia DeAraujo" userId="S::mot17@pitt.edu::319b1a85-58d8-429d-87f4-a9c82ebb4209" providerId="AD" clId="Web-{78069026-F026-88AE-8A02-AA429946BD3D}"/>
    <pc:docChg chg="modSld">
      <pc:chgData name="Teles, Monica Georgia DeAraujo" userId="S::mot17@pitt.edu::319b1a85-58d8-429d-87f4-a9c82ebb4209" providerId="AD" clId="Web-{78069026-F026-88AE-8A02-AA429946BD3D}" dt="2022-03-03T19:51:47.996" v="51" actId="20577"/>
      <pc:docMkLst>
        <pc:docMk/>
      </pc:docMkLst>
      <pc:sldChg chg="modSp">
        <pc:chgData name="Teles, Monica Georgia DeAraujo" userId="S::mot17@pitt.edu::319b1a85-58d8-429d-87f4-a9c82ebb4209" providerId="AD" clId="Web-{78069026-F026-88AE-8A02-AA429946BD3D}" dt="2022-03-03T19:51:47.996" v="51" actId="20577"/>
        <pc:sldMkLst>
          <pc:docMk/>
          <pc:sldMk cId="0" sldId="265"/>
        </pc:sldMkLst>
        <pc:spChg chg="mod">
          <ac:chgData name="Teles, Monica Georgia DeAraujo" userId="S::mot17@pitt.edu::319b1a85-58d8-429d-87f4-a9c82ebb4209" providerId="AD" clId="Web-{78069026-F026-88AE-8A02-AA429946BD3D}" dt="2022-03-03T19:51:47.996" v="51" actId="20577"/>
          <ac:spMkLst>
            <pc:docMk/>
            <pc:sldMk cId="0" sldId="265"/>
            <ac:spMk id="9219" creationId="{00000000-0000-0000-0000-000000000000}"/>
          </ac:spMkLst>
        </pc:spChg>
      </pc:sldChg>
    </pc:docChg>
  </pc:docChgLst>
  <pc:docChgLst>
    <pc:chgData name="Teles, Monica Georgia DeAraujo" userId="319b1a85-58d8-429d-87f4-a9c82ebb4209" providerId="ADAL" clId="{55B80F3B-629E-4B58-B90C-BDDEFB5CE7DD}"/>
    <pc:docChg chg="modHandout">
      <pc:chgData name="Teles, Monica Georgia DeAraujo" userId="319b1a85-58d8-429d-87f4-a9c82ebb4209" providerId="ADAL" clId="{55B80F3B-629E-4B58-B90C-BDDEFB5CE7DD}" dt="2021-11-30T20:11:22.840" v="24" actId="255"/>
      <pc:docMkLst>
        <pc:docMk/>
      </pc:docMkLst>
    </pc:docChg>
  </pc:docChgLst>
  <pc:docChgLst>
    <pc:chgData name="Teles, Monica Georgia DeAraujo" userId="S::mot17@pitt.edu::319b1a85-58d8-429d-87f4-a9c82ebb4209" providerId="AD" clId="Web-{AFC8B255-CDE0-A064-948C-DD304599363A}"/>
    <pc:docChg chg="modSld">
      <pc:chgData name="Teles, Monica Georgia DeAraujo" userId="S::mot17@pitt.edu::319b1a85-58d8-429d-87f4-a9c82ebb4209" providerId="AD" clId="Web-{AFC8B255-CDE0-A064-948C-DD304599363A}" dt="2022-03-29T12:26:04.707" v="181" actId="1076"/>
      <pc:docMkLst>
        <pc:docMk/>
      </pc:docMkLst>
      <pc:sldChg chg="modSp">
        <pc:chgData name="Teles, Monica Georgia DeAraujo" userId="S::mot17@pitt.edu::319b1a85-58d8-429d-87f4-a9c82ebb4209" providerId="AD" clId="Web-{AFC8B255-CDE0-A064-948C-DD304599363A}" dt="2022-03-29T12:04:50.941" v="0" actId="20577"/>
        <pc:sldMkLst>
          <pc:docMk/>
          <pc:sldMk cId="0" sldId="265"/>
        </pc:sldMkLst>
        <pc:spChg chg="mod">
          <ac:chgData name="Teles, Monica Georgia DeAraujo" userId="S::mot17@pitt.edu::319b1a85-58d8-429d-87f4-a9c82ebb4209" providerId="AD" clId="Web-{AFC8B255-CDE0-A064-948C-DD304599363A}" dt="2022-03-29T12:04:50.941" v="0" actId="20577"/>
          <ac:spMkLst>
            <pc:docMk/>
            <pc:sldMk cId="0" sldId="265"/>
            <ac:spMk id="9219" creationId="{00000000-0000-0000-0000-000000000000}"/>
          </ac:spMkLst>
        </pc:spChg>
      </pc:sldChg>
      <pc:sldChg chg="modSp">
        <pc:chgData name="Teles, Monica Georgia DeAraujo" userId="S::mot17@pitt.edu::319b1a85-58d8-429d-87f4-a9c82ebb4209" providerId="AD" clId="Web-{AFC8B255-CDE0-A064-948C-DD304599363A}" dt="2022-03-29T12:20:29.325" v="69"/>
        <pc:sldMkLst>
          <pc:docMk/>
          <pc:sldMk cId="0" sldId="268"/>
        </pc:sldMkLst>
        <pc:graphicFrameChg chg="mod modGraphic">
          <ac:chgData name="Teles, Monica Georgia DeAraujo" userId="S::mot17@pitt.edu::319b1a85-58d8-429d-87f4-a9c82ebb4209" providerId="AD" clId="Web-{AFC8B255-CDE0-A064-948C-DD304599363A}" dt="2022-03-29T12:20:29.325" v="69"/>
          <ac:graphicFrameMkLst>
            <pc:docMk/>
            <pc:sldMk cId="0" sldId="268"/>
            <ac:graphicFrameMk id="4" creationId="{00000000-0000-0000-0000-000000000000}"/>
          </ac:graphicFrameMkLst>
        </pc:graphicFrameChg>
      </pc:sldChg>
      <pc:sldChg chg="delSp">
        <pc:chgData name="Teles, Monica Georgia DeAraujo" userId="S::mot17@pitt.edu::319b1a85-58d8-429d-87f4-a9c82ebb4209" providerId="AD" clId="Web-{AFC8B255-CDE0-A064-948C-DD304599363A}" dt="2022-03-29T12:24:33.640" v="152"/>
        <pc:sldMkLst>
          <pc:docMk/>
          <pc:sldMk cId="0" sldId="269"/>
        </pc:sldMkLst>
        <pc:spChg chg="del">
          <ac:chgData name="Teles, Monica Georgia DeAraujo" userId="S::mot17@pitt.edu::319b1a85-58d8-429d-87f4-a9c82ebb4209" providerId="AD" clId="Web-{AFC8B255-CDE0-A064-948C-DD304599363A}" dt="2022-03-29T12:24:33.640" v="152"/>
          <ac:spMkLst>
            <pc:docMk/>
            <pc:sldMk cId="0" sldId="269"/>
            <ac:spMk id="4" creationId="{00000000-0000-0000-0000-000000000000}"/>
          </ac:spMkLst>
        </pc:spChg>
      </pc:sldChg>
      <pc:sldChg chg="delSp modSp">
        <pc:chgData name="Teles, Monica Georgia DeAraujo" userId="S::mot17@pitt.edu::319b1a85-58d8-429d-87f4-a9c82ebb4209" providerId="AD" clId="Web-{AFC8B255-CDE0-A064-948C-DD304599363A}" dt="2022-03-29T12:24:26.514" v="151"/>
        <pc:sldMkLst>
          <pc:docMk/>
          <pc:sldMk cId="0" sldId="270"/>
        </pc:sldMkLst>
        <pc:spChg chg="del">
          <ac:chgData name="Teles, Monica Georgia DeAraujo" userId="S::mot17@pitt.edu::319b1a85-58d8-429d-87f4-a9c82ebb4209" providerId="AD" clId="Web-{AFC8B255-CDE0-A064-948C-DD304599363A}" dt="2022-03-29T12:24:26.514" v="151"/>
          <ac:spMkLst>
            <pc:docMk/>
            <pc:sldMk cId="0" sldId="270"/>
            <ac:spMk id="4" creationId="{00000000-0000-0000-0000-000000000000}"/>
          </ac:spMkLst>
        </pc:spChg>
        <pc:graphicFrameChg chg="mod modGraphic">
          <ac:chgData name="Teles, Monica Georgia DeAraujo" userId="S::mot17@pitt.edu::319b1a85-58d8-429d-87f4-a9c82ebb4209" providerId="AD" clId="Web-{AFC8B255-CDE0-A064-948C-DD304599363A}" dt="2022-03-29T12:24:21.311" v="150"/>
          <ac:graphicFrameMkLst>
            <pc:docMk/>
            <pc:sldMk cId="0" sldId="270"/>
            <ac:graphicFrameMk id="3" creationId="{00000000-0000-0000-0000-000000000000}"/>
          </ac:graphicFrameMkLst>
        </pc:graphicFrameChg>
      </pc:sldChg>
      <pc:sldChg chg="delSp modSp">
        <pc:chgData name="Teles, Monica Georgia DeAraujo" userId="S::mot17@pitt.edu::319b1a85-58d8-429d-87f4-a9c82ebb4209" providerId="AD" clId="Web-{AFC8B255-CDE0-A064-948C-DD304599363A}" dt="2022-03-29T12:24:49.094" v="154"/>
        <pc:sldMkLst>
          <pc:docMk/>
          <pc:sldMk cId="0" sldId="272"/>
        </pc:sldMkLst>
        <pc:spChg chg="del mod">
          <ac:chgData name="Teles, Monica Georgia DeAraujo" userId="S::mot17@pitt.edu::319b1a85-58d8-429d-87f4-a9c82ebb4209" providerId="AD" clId="Web-{AFC8B255-CDE0-A064-948C-DD304599363A}" dt="2022-03-29T12:24:49.094" v="154"/>
          <ac:spMkLst>
            <pc:docMk/>
            <pc:sldMk cId="0" sldId="272"/>
            <ac:spMk id="4" creationId="{00000000-0000-0000-0000-000000000000}"/>
          </ac:spMkLst>
        </pc:spChg>
      </pc:sldChg>
      <pc:sldChg chg="delSp">
        <pc:chgData name="Teles, Monica Georgia DeAraujo" userId="S::mot17@pitt.edu::319b1a85-58d8-429d-87f4-a9c82ebb4209" providerId="AD" clId="Web-{AFC8B255-CDE0-A064-948C-DD304599363A}" dt="2022-03-29T12:24:53.766" v="155"/>
        <pc:sldMkLst>
          <pc:docMk/>
          <pc:sldMk cId="0" sldId="273"/>
        </pc:sldMkLst>
        <pc:spChg chg="del">
          <ac:chgData name="Teles, Monica Georgia DeAraujo" userId="S::mot17@pitt.edu::319b1a85-58d8-429d-87f4-a9c82ebb4209" providerId="AD" clId="Web-{AFC8B255-CDE0-A064-948C-DD304599363A}" dt="2022-03-29T12:24:53.766" v="155"/>
          <ac:spMkLst>
            <pc:docMk/>
            <pc:sldMk cId="0" sldId="273"/>
            <ac:spMk id="4" creationId="{00000000-0000-0000-0000-000000000000}"/>
          </ac:spMkLst>
        </pc:spChg>
      </pc:sldChg>
      <pc:sldChg chg="delSp modSp">
        <pc:chgData name="Teles, Monica Georgia DeAraujo" userId="S::mot17@pitt.edu::319b1a85-58d8-429d-87f4-a9c82ebb4209" providerId="AD" clId="Web-{AFC8B255-CDE0-A064-948C-DD304599363A}" dt="2022-03-29T12:25:02.219" v="156"/>
        <pc:sldMkLst>
          <pc:docMk/>
          <pc:sldMk cId="0" sldId="274"/>
        </pc:sldMkLst>
        <pc:spChg chg="del">
          <ac:chgData name="Teles, Monica Georgia DeAraujo" userId="S::mot17@pitt.edu::319b1a85-58d8-429d-87f4-a9c82ebb4209" providerId="AD" clId="Web-{AFC8B255-CDE0-A064-948C-DD304599363A}" dt="2022-03-29T12:25:02.219" v="156"/>
          <ac:spMkLst>
            <pc:docMk/>
            <pc:sldMk cId="0" sldId="274"/>
            <ac:spMk id="4" creationId="{00000000-0000-0000-0000-000000000000}"/>
          </ac:spMkLst>
        </pc:spChg>
        <pc:graphicFrameChg chg="mod modGraphic">
          <ac:chgData name="Teles, Monica Georgia DeAraujo" userId="S::mot17@pitt.edu::319b1a85-58d8-429d-87f4-a9c82ebb4209" providerId="AD" clId="Web-{AFC8B255-CDE0-A064-948C-DD304599363A}" dt="2022-03-29T12:18:11.567" v="67"/>
          <ac:graphicFrameMkLst>
            <pc:docMk/>
            <pc:sldMk cId="0" sldId="274"/>
            <ac:graphicFrameMk id="3" creationId="{00000000-0000-0000-0000-000000000000}"/>
          </ac:graphicFrameMkLst>
        </pc:graphicFrameChg>
      </pc:sldChg>
      <pc:sldChg chg="modSp">
        <pc:chgData name="Teles, Monica Georgia DeAraujo" userId="S::mot17@pitt.edu::319b1a85-58d8-429d-87f4-a9c82ebb4209" providerId="AD" clId="Web-{AFC8B255-CDE0-A064-948C-DD304599363A}" dt="2022-03-29T12:26:04.707" v="181" actId="1076"/>
        <pc:sldMkLst>
          <pc:docMk/>
          <pc:sldMk cId="0" sldId="275"/>
        </pc:sldMkLst>
        <pc:spChg chg="mod">
          <ac:chgData name="Teles, Monica Georgia DeAraujo" userId="S::mot17@pitt.edu::319b1a85-58d8-429d-87f4-a9c82ebb4209" providerId="AD" clId="Web-{AFC8B255-CDE0-A064-948C-DD304599363A}" dt="2022-03-29T12:26:04.707" v="181" actId="1076"/>
          <ac:spMkLst>
            <pc:docMk/>
            <pc:sldMk cId="0" sldId="275"/>
            <ac:spMk id="4" creationId="{00000000-0000-0000-0000-000000000000}"/>
          </ac:spMkLst>
        </pc:spChg>
      </pc:sldChg>
      <pc:sldChg chg="modSp">
        <pc:chgData name="Teles, Monica Georgia DeAraujo" userId="S::mot17@pitt.edu::319b1a85-58d8-429d-87f4-a9c82ebb4209" providerId="AD" clId="Web-{AFC8B255-CDE0-A064-948C-DD304599363A}" dt="2022-03-29T12:05:02.739" v="3" actId="20577"/>
        <pc:sldMkLst>
          <pc:docMk/>
          <pc:sldMk cId="166195593" sldId="279"/>
        </pc:sldMkLst>
        <pc:spChg chg="mod">
          <ac:chgData name="Teles, Monica Georgia DeAraujo" userId="S::mot17@pitt.edu::319b1a85-58d8-429d-87f4-a9c82ebb4209" providerId="AD" clId="Web-{AFC8B255-CDE0-A064-948C-DD304599363A}" dt="2022-03-29T12:05:02.739" v="3" actId="20577"/>
          <ac:spMkLst>
            <pc:docMk/>
            <pc:sldMk cId="166195593" sldId="279"/>
            <ac:spMk id="6" creationId="{79A49F6E-C627-411A-9679-FD1CE2E4923A}"/>
          </ac:spMkLst>
        </pc:spChg>
      </pc:sldChg>
    </pc:docChg>
  </pc:docChgLst>
  <pc:docChgLst>
    <pc:chgData name="Gardner, Jenny" userId="ff252cb8-d963-4ba1-9790-a46591401108" providerId="ADAL" clId="{18E463FD-EABE-4138-B1E2-6C4CDB3A0587}"/>
    <pc:docChg chg="addSld delSld modSld">
      <pc:chgData name="Gardner, Jenny" userId="ff252cb8-d963-4ba1-9790-a46591401108" providerId="ADAL" clId="{18E463FD-EABE-4138-B1E2-6C4CDB3A0587}" dt="2022-11-29T16:26:57.975" v="398" actId="33553"/>
      <pc:docMkLst>
        <pc:docMk/>
      </pc:docMkLst>
      <pc:sldChg chg="modSp">
        <pc:chgData name="Gardner, Jenny" userId="ff252cb8-d963-4ba1-9790-a46591401108" providerId="ADAL" clId="{18E463FD-EABE-4138-B1E2-6C4CDB3A0587}" dt="2022-11-29T16:20:29.004" v="313" actId="13244"/>
        <pc:sldMkLst>
          <pc:docMk/>
          <pc:sldMk cId="0" sldId="256"/>
        </pc:sldMkLst>
        <pc:spChg chg="mod">
          <ac:chgData name="Gardner, Jenny" userId="ff252cb8-d963-4ba1-9790-a46591401108" providerId="ADAL" clId="{18E463FD-EABE-4138-B1E2-6C4CDB3A0587}" dt="2022-11-29T16:20:29.004" v="313" actId="13244"/>
          <ac:spMkLst>
            <pc:docMk/>
            <pc:sldMk cId="0" sldId="256"/>
            <ac:spMk id="5" creationId="{00000000-0000-0000-0000-000000000000}"/>
          </ac:spMkLst>
        </pc:spChg>
      </pc:sldChg>
      <pc:sldChg chg="addSp modSp mod">
        <pc:chgData name="Gardner, Jenny" userId="ff252cb8-d963-4ba1-9790-a46591401108" providerId="ADAL" clId="{18E463FD-EABE-4138-B1E2-6C4CDB3A0587}" dt="2022-11-29T16:20:14.287" v="312" actId="13244"/>
        <pc:sldMkLst>
          <pc:docMk/>
          <pc:sldMk cId="0" sldId="260"/>
        </pc:sldMkLst>
        <pc:spChg chg="add mod">
          <ac:chgData name="Gardner, Jenny" userId="ff252cb8-d963-4ba1-9790-a46591401108" providerId="ADAL" clId="{18E463FD-EABE-4138-B1E2-6C4CDB3A0587}" dt="2022-11-29T16:18:58.355" v="306" actId="20577"/>
          <ac:spMkLst>
            <pc:docMk/>
            <pc:sldMk cId="0" sldId="260"/>
            <ac:spMk id="2" creationId="{13C7C54E-415F-DC10-6918-D0E526E76693}"/>
          </ac:spMkLst>
        </pc:spChg>
        <pc:spChg chg="mod">
          <ac:chgData name="Gardner, Jenny" userId="ff252cb8-d963-4ba1-9790-a46591401108" providerId="ADAL" clId="{18E463FD-EABE-4138-B1E2-6C4CDB3A0587}" dt="2022-11-29T16:20:14.287" v="312" actId="13244"/>
          <ac:spMkLst>
            <pc:docMk/>
            <pc:sldMk cId="0" sldId="260"/>
            <ac:spMk id="3" creationId="{00000000-0000-0000-0000-000000000000}"/>
          </ac:spMkLst>
        </pc:spChg>
        <pc:picChg chg="mod">
          <ac:chgData name="Gardner, Jenny" userId="ff252cb8-d963-4ba1-9790-a46591401108" providerId="ADAL" clId="{18E463FD-EABE-4138-B1E2-6C4CDB3A0587}" dt="2022-11-29T16:20:09.409" v="311" actId="962"/>
          <ac:picMkLst>
            <pc:docMk/>
            <pc:sldMk cId="0" sldId="260"/>
            <ac:picMk id="10" creationId="{00000000-0000-0000-0000-000000000000}"/>
          </ac:picMkLst>
        </pc:picChg>
      </pc:sldChg>
      <pc:sldChg chg="modSp">
        <pc:chgData name="Gardner, Jenny" userId="ff252cb8-d963-4ba1-9790-a46591401108" providerId="ADAL" clId="{18E463FD-EABE-4138-B1E2-6C4CDB3A0587}" dt="2022-11-29T16:20:38.827" v="314" actId="13244"/>
        <pc:sldMkLst>
          <pc:docMk/>
          <pc:sldMk cId="0" sldId="271"/>
        </pc:sldMkLst>
        <pc:spChg chg="mod">
          <ac:chgData name="Gardner, Jenny" userId="ff252cb8-d963-4ba1-9790-a46591401108" providerId="ADAL" clId="{18E463FD-EABE-4138-B1E2-6C4CDB3A0587}" dt="2022-11-29T16:20:38.827" v="314" actId="13244"/>
          <ac:spMkLst>
            <pc:docMk/>
            <pc:sldMk cId="0" sldId="271"/>
            <ac:spMk id="5" creationId="{00000000-0000-0000-0000-000000000000}"/>
          </ac:spMkLst>
        </pc:spChg>
      </pc:sldChg>
      <pc:sldChg chg="modSp">
        <pc:chgData name="Gardner, Jenny" userId="ff252cb8-d963-4ba1-9790-a46591401108" providerId="ADAL" clId="{18E463FD-EABE-4138-B1E2-6C4CDB3A0587}" dt="2022-11-29T16:20:56.055" v="315" actId="13244"/>
        <pc:sldMkLst>
          <pc:docMk/>
          <pc:sldMk cId="0" sldId="274"/>
        </pc:sldMkLst>
        <pc:spChg chg="mod">
          <ac:chgData name="Gardner, Jenny" userId="ff252cb8-d963-4ba1-9790-a46591401108" providerId="ADAL" clId="{18E463FD-EABE-4138-B1E2-6C4CDB3A0587}" dt="2022-11-29T16:20:56.055" v="315" actId="13244"/>
          <ac:spMkLst>
            <pc:docMk/>
            <pc:sldMk cId="0" sldId="274"/>
            <ac:spMk id="5" creationId="{00000000-0000-0000-0000-000000000000}"/>
          </ac:spMkLst>
        </pc:spChg>
      </pc:sldChg>
      <pc:sldChg chg="modSp">
        <pc:chgData name="Gardner, Jenny" userId="ff252cb8-d963-4ba1-9790-a46591401108" providerId="ADAL" clId="{18E463FD-EABE-4138-B1E2-6C4CDB3A0587}" dt="2022-11-29T16:21:04.919" v="316" actId="13244"/>
        <pc:sldMkLst>
          <pc:docMk/>
          <pc:sldMk cId="0" sldId="275"/>
        </pc:sldMkLst>
        <pc:spChg chg="mod">
          <ac:chgData name="Gardner, Jenny" userId="ff252cb8-d963-4ba1-9790-a46591401108" providerId="ADAL" clId="{18E463FD-EABE-4138-B1E2-6C4CDB3A0587}" dt="2022-11-29T16:21:04.919" v="316" actId="13244"/>
          <ac:spMkLst>
            <pc:docMk/>
            <pc:sldMk cId="0" sldId="275"/>
            <ac:spMk id="5" creationId="{00000000-0000-0000-0000-000000000000}"/>
          </ac:spMkLst>
        </pc:spChg>
      </pc:sldChg>
      <pc:sldChg chg="addSp delSp modSp mod">
        <pc:chgData name="Gardner, Jenny" userId="ff252cb8-d963-4ba1-9790-a46591401108" providerId="ADAL" clId="{18E463FD-EABE-4138-B1E2-6C4CDB3A0587}" dt="2022-11-29T16:26:57.975" v="398" actId="33553"/>
        <pc:sldMkLst>
          <pc:docMk/>
          <pc:sldMk cId="0" sldId="278"/>
        </pc:sldMkLst>
        <pc:spChg chg="del mod">
          <ac:chgData name="Gardner, Jenny" userId="ff252cb8-d963-4ba1-9790-a46591401108" providerId="ADAL" clId="{18E463FD-EABE-4138-B1E2-6C4CDB3A0587}" dt="2022-11-29T16:18:08.464" v="213" actId="478"/>
          <ac:spMkLst>
            <pc:docMk/>
            <pc:sldMk cId="0" sldId="278"/>
            <ac:spMk id="2" creationId="{00000000-0000-0000-0000-000000000000}"/>
          </ac:spMkLst>
        </pc:spChg>
        <pc:spChg chg="del">
          <ac:chgData name="Gardner, Jenny" userId="ff252cb8-d963-4ba1-9790-a46591401108" providerId="ADAL" clId="{18E463FD-EABE-4138-B1E2-6C4CDB3A0587}" dt="2022-11-29T16:19:18.138" v="307" actId="478"/>
          <ac:spMkLst>
            <pc:docMk/>
            <pc:sldMk cId="0" sldId="278"/>
            <ac:spMk id="4" creationId="{00000000-0000-0000-0000-000000000000}"/>
          </ac:spMkLst>
        </pc:spChg>
        <pc:spChg chg="del">
          <ac:chgData name="Gardner, Jenny" userId="ff252cb8-d963-4ba1-9790-a46591401108" providerId="ADAL" clId="{18E463FD-EABE-4138-B1E2-6C4CDB3A0587}" dt="2022-11-29T16:19:32.313" v="308" actId="478"/>
          <ac:spMkLst>
            <pc:docMk/>
            <pc:sldMk cId="0" sldId="278"/>
            <ac:spMk id="5" creationId="{00000000-0000-0000-0000-000000000000}"/>
          </ac:spMkLst>
        </pc:spChg>
        <pc:spChg chg="mod">
          <ac:chgData name="Gardner, Jenny" userId="ff252cb8-d963-4ba1-9790-a46591401108" providerId="ADAL" clId="{18E463FD-EABE-4138-B1E2-6C4CDB3A0587}" dt="2022-11-29T16:26:57.975" v="398" actId="33553"/>
          <ac:spMkLst>
            <pc:docMk/>
            <pc:sldMk cId="0" sldId="278"/>
            <ac:spMk id="6" creationId="{00000000-0000-0000-0000-000000000000}"/>
          </ac:spMkLst>
        </pc:spChg>
        <pc:spChg chg="add del mod">
          <ac:chgData name="Gardner, Jenny" userId="ff252cb8-d963-4ba1-9790-a46591401108" providerId="ADAL" clId="{18E463FD-EABE-4138-B1E2-6C4CDB3A0587}" dt="2022-11-29T16:18:19.806" v="216" actId="478"/>
          <ac:spMkLst>
            <pc:docMk/>
            <pc:sldMk cId="0" sldId="278"/>
            <ac:spMk id="7" creationId="{E6035D51-08E6-3478-D288-37A8F782FD00}"/>
          </ac:spMkLst>
        </pc:spChg>
        <pc:spChg chg="add del mod">
          <ac:chgData name="Gardner, Jenny" userId="ff252cb8-d963-4ba1-9790-a46591401108" providerId="ADAL" clId="{18E463FD-EABE-4138-B1E2-6C4CDB3A0587}" dt="2022-11-29T16:26:42.958" v="397" actId="478"/>
          <ac:spMkLst>
            <pc:docMk/>
            <pc:sldMk cId="0" sldId="278"/>
            <ac:spMk id="8" creationId="{3A434AF1-32E5-C70E-F28C-C3C070C235E0}"/>
          </ac:spMkLst>
        </pc:spChg>
        <pc:spChg chg="add mod">
          <ac:chgData name="Gardner, Jenny" userId="ff252cb8-d963-4ba1-9790-a46591401108" providerId="ADAL" clId="{18E463FD-EABE-4138-B1E2-6C4CDB3A0587}" dt="2022-11-29T16:26:28.977" v="395" actId="2711"/>
          <ac:spMkLst>
            <pc:docMk/>
            <pc:sldMk cId="0" sldId="278"/>
            <ac:spMk id="9" creationId="{FD3171CE-72F0-71B4-01DA-0F8B633CC8A6}"/>
          </ac:spMkLst>
        </pc:spChg>
        <pc:picChg chg="mod">
          <ac:chgData name="Gardner, Jenny" userId="ff252cb8-d963-4ba1-9790-a46591401108" providerId="ADAL" clId="{18E463FD-EABE-4138-B1E2-6C4CDB3A0587}" dt="2022-11-29T16:19:54.187" v="310" actId="13244"/>
          <ac:picMkLst>
            <pc:docMk/>
            <pc:sldMk cId="0" sldId="278"/>
            <ac:picMk id="3" creationId="{00000000-0000-0000-0000-000000000000}"/>
          </ac:picMkLst>
        </pc:picChg>
      </pc:sldChg>
      <pc:sldChg chg="modSp">
        <pc:chgData name="Gardner, Jenny" userId="ff252cb8-d963-4ba1-9790-a46591401108" providerId="ADAL" clId="{18E463FD-EABE-4138-B1E2-6C4CDB3A0587}" dt="2022-11-29T16:21:18.981" v="318" actId="13244"/>
        <pc:sldMkLst>
          <pc:docMk/>
          <pc:sldMk cId="2983317689" sldId="281"/>
        </pc:sldMkLst>
        <pc:spChg chg="mod">
          <ac:chgData name="Gardner, Jenny" userId="ff252cb8-d963-4ba1-9790-a46591401108" providerId="ADAL" clId="{18E463FD-EABE-4138-B1E2-6C4CDB3A0587}" dt="2022-11-29T16:21:17.436" v="317" actId="13244"/>
          <ac:spMkLst>
            <pc:docMk/>
            <pc:sldMk cId="2983317689" sldId="281"/>
            <ac:spMk id="3" creationId="{2B6EF05D-7B2A-4CED-92B1-EB34BBCCD6F3}"/>
          </ac:spMkLst>
        </pc:spChg>
        <pc:spChg chg="mod">
          <ac:chgData name="Gardner, Jenny" userId="ff252cb8-d963-4ba1-9790-a46591401108" providerId="ADAL" clId="{18E463FD-EABE-4138-B1E2-6C4CDB3A0587}" dt="2022-11-29T16:21:18.981" v="318" actId="13244"/>
          <ac:spMkLst>
            <pc:docMk/>
            <pc:sldMk cId="2983317689" sldId="281"/>
            <ac:spMk id="4" creationId="{502ED2C7-1BB4-43E4-B0A3-4959653F3B84}"/>
          </ac:spMkLst>
        </pc:spChg>
      </pc:sldChg>
      <pc:sldChg chg="delSp new del">
        <pc:chgData name="Gardner, Jenny" userId="ff252cb8-d963-4ba1-9790-a46591401108" providerId="ADAL" clId="{18E463FD-EABE-4138-B1E2-6C4CDB3A0587}" dt="2022-11-29T16:25:59.038" v="324" actId="2696"/>
        <pc:sldMkLst>
          <pc:docMk/>
          <pc:sldMk cId="1411305131" sldId="282"/>
        </pc:sldMkLst>
        <pc:spChg chg="del">
          <ac:chgData name="Gardner, Jenny" userId="ff252cb8-d963-4ba1-9790-a46591401108" providerId="ADAL" clId="{18E463FD-EABE-4138-B1E2-6C4CDB3A0587}" dt="2022-11-29T16:25:44.579" v="322" actId="21"/>
          <ac:spMkLst>
            <pc:docMk/>
            <pc:sldMk cId="1411305131" sldId="282"/>
            <ac:spMk id="2" creationId="{BFF1A921-7627-E0B5-0A95-6EA4253AB80B}"/>
          </ac:spMkLst>
        </pc:spChg>
      </pc:sldChg>
    </pc:docChg>
  </pc:docChgLst>
  <pc:docChgLst>
    <pc:chgData name="Gardner, Jenny" userId="S::jeg121@pitt.edu::ff252cb8-d963-4ba1-9790-a46591401108" providerId="AD" clId="Web-{EBB236F8-E548-8F2A-C8EF-8AA0E7552B8B}"/>
    <pc:docChg chg="modSld">
      <pc:chgData name="Gardner, Jenny" userId="S::jeg121@pitt.edu::ff252cb8-d963-4ba1-9790-a46591401108" providerId="AD" clId="Web-{EBB236F8-E548-8F2A-C8EF-8AA0E7552B8B}" dt="2022-11-29T16:08:48.399" v="0"/>
      <pc:docMkLst>
        <pc:docMk/>
      </pc:docMkLst>
      <pc:sldChg chg="modSp">
        <pc:chgData name="Gardner, Jenny" userId="S::jeg121@pitt.edu::ff252cb8-d963-4ba1-9790-a46591401108" providerId="AD" clId="Web-{EBB236F8-E548-8F2A-C8EF-8AA0E7552B8B}" dt="2022-11-29T16:08:48.399" v="0"/>
        <pc:sldMkLst>
          <pc:docMk/>
          <pc:sldMk cId="0" sldId="260"/>
        </pc:sldMkLst>
        <pc:picChg chg="mod">
          <ac:chgData name="Gardner, Jenny" userId="S::jeg121@pitt.edu::ff252cb8-d963-4ba1-9790-a46591401108" providerId="AD" clId="Web-{EBB236F8-E548-8F2A-C8EF-8AA0E7552B8B}" dt="2022-11-29T16:08:48.399" v="0"/>
          <ac:picMkLst>
            <pc:docMk/>
            <pc:sldMk cId="0" sldId="260"/>
            <ac:picMk id="10"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3733800" y="8915401"/>
            <a:ext cx="3276600" cy="307777"/>
          </a:xfrm>
          <a:prstGeom prst="rect">
            <a:avLst/>
          </a:prstGeom>
        </p:spPr>
        <p:txBody>
          <a:bodyPr wrap="square">
            <a:spAutoFit/>
          </a:bodyPr>
          <a:lstStyle/>
          <a:p>
            <a:pPr algn="r" eaLnBrk="1" fontAlgn="auto" hangingPunct="1">
              <a:spcBef>
                <a:spcPts val="0"/>
              </a:spcBef>
              <a:spcAft>
                <a:spcPts val="0"/>
              </a:spcAft>
              <a:defRPr/>
            </a:pPr>
            <a:r>
              <a:rPr lang="en-US" sz="700"/>
              <a:t>108: Multi-Generational  Differences in the Workplace</a:t>
            </a:r>
          </a:p>
          <a:p>
            <a:pPr algn="r" eaLnBrk="1" fontAlgn="auto" hangingPunct="1">
              <a:spcBef>
                <a:spcPts val="0"/>
              </a:spcBef>
              <a:spcAft>
                <a:spcPts val="0"/>
              </a:spcAft>
              <a:defRPr/>
            </a:pPr>
            <a:r>
              <a:rPr lang="en-US" sz="700"/>
              <a:t>Handout #01: PowerPoint Presentation  </a:t>
            </a:r>
          </a:p>
        </p:txBody>
      </p:sp>
      <p:sp>
        <p:nvSpPr>
          <p:cNvPr id="3" name="Rectangle 2"/>
          <p:cNvSpPr/>
          <p:nvPr/>
        </p:nvSpPr>
        <p:spPr>
          <a:xfrm>
            <a:off x="609600" y="8839200"/>
            <a:ext cx="2819400" cy="200055"/>
          </a:xfrm>
          <a:prstGeom prst="rect">
            <a:avLst/>
          </a:prstGeom>
        </p:spPr>
        <p:txBody>
          <a:bodyPr wrap="square">
            <a:spAutoFit/>
          </a:bodyPr>
          <a:lstStyle/>
          <a:p>
            <a:pPr fontAlgn="auto">
              <a:spcBef>
                <a:spcPts val="0"/>
              </a:spcBef>
              <a:spcAft>
                <a:spcPts val="0"/>
              </a:spcAft>
              <a:defRPr/>
            </a:pPr>
            <a:r>
              <a:rPr lang="en-US" sz="700">
                <a:latin typeface="Arial" pitchFamily="34" charset="0"/>
                <a:ea typeface="ＭＳ Ｐゴシック" pitchFamily="16" charset="-128"/>
                <a:cs typeface="Arial" pitchFamily="34" charset="0"/>
              </a:rPr>
              <a:t>The Pennsylvania Child Welfare Resource Center</a:t>
            </a:r>
          </a:p>
        </p:txBody>
      </p:sp>
      <p:pic>
        <p:nvPicPr>
          <p:cNvPr id="4" name="Picture 7" descr="SW-Powerpt-3"/>
          <p:cNvPicPr>
            <a:picLocks noChangeAspect="1" noChangeArrowheads="1"/>
          </p:cNvPicPr>
          <p:nvPr/>
        </p:nvPicPr>
        <p:blipFill>
          <a:blip r:embed="rId2" cstate="print"/>
          <a:srcRect b="88506"/>
          <a:stretch>
            <a:fillRect/>
          </a:stretch>
        </p:blipFill>
        <p:spPr bwMode="auto">
          <a:xfrm>
            <a:off x="0" y="0"/>
            <a:ext cx="7315200" cy="762000"/>
          </a:xfrm>
          <a:prstGeom prst="rect">
            <a:avLst/>
          </a:prstGeom>
          <a:noFill/>
          <a:ln w="9525">
            <a:noFill/>
            <a:miter lim="800000"/>
            <a:headEnd/>
            <a:tailEnd/>
          </a:ln>
        </p:spPr>
      </p:pic>
      <p:sp>
        <p:nvSpPr>
          <p:cNvPr id="6" name="Slide Number Placeholder 5">
            <a:extLst>
              <a:ext uri="{FF2B5EF4-FFF2-40B4-BE49-F238E27FC236}">
                <a16:creationId xmlns:a16="http://schemas.microsoft.com/office/drawing/2014/main" id="{D9045873-5C36-4EAB-9097-C00D9A966AC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24901DF6-0FF8-4654-8F02-F2E5C6AE629A}" type="slidenum">
              <a:rPr lang="en-US" smtClean="0"/>
              <a:t>‹#›</a:t>
            </a:fld>
            <a:endParaRPr lang="en-US"/>
          </a:p>
        </p:txBody>
      </p:sp>
    </p:spTree>
    <p:extLst>
      <p:ext uri="{BB962C8B-B14F-4D97-AF65-F5344CB8AC3E}">
        <p14:creationId xmlns:p14="http://schemas.microsoft.com/office/powerpoint/2010/main" val="12049441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196" cy="479978"/>
          </a:xfrm>
          <a:prstGeom prst="rect">
            <a:avLst/>
          </a:prstGeom>
        </p:spPr>
        <p:txBody>
          <a:bodyPr vert="horz" lIns="96664" tIns="48332" rIns="96664" bIns="48332"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4334" y="1"/>
            <a:ext cx="3169196" cy="479978"/>
          </a:xfrm>
          <a:prstGeom prst="rect">
            <a:avLst/>
          </a:prstGeom>
        </p:spPr>
        <p:txBody>
          <a:bodyPr vert="horz" lIns="96664" tIns="48332" rIns="96664" bIns="48332" rtlCol="0"/>
          <a:lstStyle>
            <a:lvl1pPr algn="r" fontAlgn="auto">
              <a:spcBef>
                <a:spcPts val="0"/>
              </a:spcBef>
              <a:spcAft>
                <a:spcPts val="0"/>
              </a:spcAft>
              <a:defRPr sz="1300">
                <a:latin typeface="+mn-lt"/>
              </a:defRPr>
            </a:lvl1pPr>
          </a:lstStyle>
          <a:p>
            <a:pPr>
              <a:defRPr/>
            </a:pPr>
            <a:fld id="{48FDCA3F-4997-49B8-ADE1-C18D5DEC3B9B}" type="datetimeFigureOut">
              <a:rPr lang="en-US"/>
              <a:pPr>
                <a:defRPr/>
              </a:pPr>
              <a:t>11/29/2022</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64" tIns="48332" rIns="96664" bIns="48332" rtlCol="0" anchor="ctr"/>
          <a:lstStyle/>
          <a:p>
            <a:pPr lvl="0"/>
            <a:endParaRPr lang="en-US" noProof="0"/>
          </a:p>
        </p:txBody>
      </p:sp>
      <p:sp>
        <p:nvSpPr>
          <p:cNvPr id="5" name="Notes Placeholder 4"/>
          <p:cNvSpPr>
            <a:spLocks noGrp="1"/>
          </p:cNvSpPr>
          <p:nvPr>
            <p:ph type="body" sz="quarter" idx="3"/>
          </p:nvPr>
        </p:nvSpPr>
        <p:spPr>
          <a:xfrm>
            <a:off x="731353" y="4560612"/>
            <a:ext cx="5852494" cy="4319797"/>
          </a:xfrm>
          <a:prstGeom prst="rect">
            <a:avLst/>
          </a:prstGeom>
        </p:spPr>
        <p:txBody>
          <a:bodyPr vert="horz" lIns="96664" tIns="48332" rIns="96664" bIns="4833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119573"/>
            <a:ext cx="3169196" cy="479977"/>
          </a:xfrm>
          <a:prstGeom prst="rect">
            <a:avLst/>
          </a:prstGeom>
        </p:spPr>
        <p:txBody>
          <a:bodyPr vert="horz" lIns="96664" tIns="48332" rIns="96664" bIns="48332"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4334" y="9119573"/>
            <a:ext cx="3169196" cy="479977"/>
          </a:xfrm>
          <a:prstGeom prst="rect">
            <a:avLst/>
          </a:prstGeom>
        </p:spPr>
        <p:txBody>
          <a:bodyPr vert="horz" lIns="96664" tIns="48332" rIns="96664" bIns="48332" rtlCol="0" anchor="b"/>
          <a:lstStyle>
            <a:lvl1pPr algn="r" fontAlgn="auto">
              <a:spcBef>
                <a:spcPts val="0"/>
              </a:spcBef>
              <a:spcAft>
                <a:spcPts val="0"/>
              </a:spcAft>
              <a:defRPr sz="1300">
                <a:latin typeface="+mn-lt"/>
              </a:defRPr>
            </a:lvl1pPr>
          </a:lstStyle>
          <a:p>
            <a:pPr>
              <a:defRPr/>
            </a:pPr>
            <a:fld id="{FE2D8313-F69B-40E9-8B2A-DE67793ADB4D}" type="slidenum">
              <a:rPr lang="en-US"/>
              <a:pPr>
                <a:defRPr/>
              </a:pPr>
              <a:t>‹#›</a:t>
            </a:fld>
            <a:endParaRPr lang="en-US"/>
          </a:p>
        </p:txBody>
      </p:sp>
    </p:spTree>
    <p:extLst>
      <p:ext uri="{BB962C8B-B14F-4D97-AF65-F5344CB8AC3E}">
        <p14:creationId xmlns:p14="http://schemas.microsoft.com/office/powerpoint/2010/main" val="243993926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C0C06B01-71C1-485D-8BDD-17408E21DC30}"/>
              </a:ext>
            </a:extLst>
          </p:cNvPr>
          <p:cNvSpPr>
            <a:spLocks noGrp="1"/>
          </p:cNvSpPr>
          <p:nvPr>
            <p:ph type="sldNum" sz="quarter" idx="5"/>
          </p:nvPr>
        </p:nvSpPr>
        <p:spPr/>
        <p:txBody>
          <a:bodyPr/>
          <a:lstStyle/>
          <a:p>
            <a:pPr>
              <a:defRPr/>
            </a:pPr>
            <a:fld id="{FE2D8313-F69B-40E9-8B2A-DE67793ADB4D}"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What we value also influences our behavior and actions….</a:t>
            </a:r>
          </a:p>
          <a:p>
            <a:endParaRPr lang="en-US"/>
          </a:p>
          <a:p>
            <a:r>
              <a:rPr lang="en-US"/>
              <a:t>Look at some key areas and how each generation might “respond”, or view the area….</a:t>
            </a:r>
          </a:p>
          <a:p>
            <a:endParaRPr lang="en-US"/>
          </a:p>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11F52822-44B1-40E6-ABA1-519E739C75FF}"/>
              </a:ext>
            </a:extLst>
          </p:cNvPr>
          <p:cNvSpPr>
            <a:spLocks noGrp="1"/>
          </p:cNvSpPr>
          <p:nvPr>
            <p:ph type="sldNum" sz="quarter" idx="5"/>
          </p:nvPr>
        </p:nvSpPr>
        <p:spPr/>
        <p:txBody>
          <a:bodyPr/>
          <a:lstStyle/>
          <a:p>
            <a:pPr>
              <a:defRPr/>
            </a:pPr>
            <a:fld id="{FE2D8313-F69B-40E9-8B2A-DE67793ADB4D}"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761ACBDB-E475-44DD-9198-1D1C1D740B5B}"/>
              </a:ext>
            </a:extLst>
          </p:cNvPr>
          <p:cNvSpPr>
            <a:spLocks noGrp="1"/>
          </p:cNvSpPr>
          <p:nvPr>
            <p:ph type="sldNum" sz="quarter" idx="5"/>
          </p:nvPr>
        </p:nvSpPr>
        <p:spPr/>
        <p:txBody>
          <a:bodyPr/>
          <a:lstStyle/>
          <a:p>
            <a:pPr>
              <a:defRPr/>
            </a:pPr>
            <a:fld id="{FE2D8313-F69B-40E9-8B2A-DE67793ADB4D}"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8DAFFBC9-D7C3-4119-A4D2-8457030E31D4}"/>
              </a:ext>
            </a:extLst>
          </p:cNvPr>
          <p:cNvSpPr>
            <a:spLocks noGrp="1"/>
          </p:cNvSpPr>
          <p:nvPr>
            <p:ph type="sldNum" sz="quarter" idx="5"/>
          </p:nvPr>
        </p:nvSpPr>
        <p:spPr/>
        <p:txBody>
          <a:bodyPr/>
          <a:lstStyle/>
          <a:p>
            <a:pPr>
              <a:defRPr/>
            </a:pPr>
            <a:fld id="{FE2D8313-F69B-40E9-8B2A-DE67793ADB4D}"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7E329BC3-2BF4-48F3-AAAC-FEADB4553B37}"/>
              </a:ext>
            </a:extLst>
          </p:cNvPr>
          <p:cNvSpPr>
            <a:spLocks noGrp="1"/>
          </p:cNvSpPr>
          <p:nvPr>
            <p:ph type="sldNum" sz="quarter" idx="5"/>
          </p:nvPr>
        </p:nvSpPr>
        <p:spPr/>
        <p:txBody>
          <a:bodyPr/>
          <a:lstStyle/>
          <a:p>
            <a:pPr>
              <a:defRPr/>
            </a:pPr>
            <a:fld id="{FE2D8313-F69B-40E9-8B2A-DE67793ADB4D}"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72F5C9FD-B29F-45E3-91F5-5714D5473114}"/>
              </a:ext>
            </a:extLst>
          </p:cNvPr>
          <p:cNvSpPr>
            <a:spLocks noGrp="1"/>
          </p:cNvSpPr>
          <p:nvPr>
            <p:ph type="sldNum" sz="quarter" idx="5"/>
          </p:nvPr>
        </p:nvSpPr>
        <p:spPr/>
        <p:txBody>
          <a:bodyPr/>
          <a:lstStyle/>
          <a:p>
            <a:pPr>
              <a:defRPr/>
            </a:pPr>
            <a:fld id="{FE2D8313-F69B-40E9-8B2A-DE67793ADB4D}"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7E33DCF7-6146-45BA-9EC9-7573A4D96BE3}"/>
              </a:ext>
            </a:extLst>
          </p:cNvPr>
          <p:cNvSpPr>
            <a:spLocks noGrp="1"/>
          </p:cNvSpPr>
          <p:nvPr>
            <p:ph type="sldNum" sz="quarter" idx="5"/>
          </p:nvPr>
        </p:nvSpPr>
        <p:spPr/>
        <p:txBody>
          <a:bodyPr/>
          <a:lstStyle/>
          <a:p>
            <a:pPr>
              <a:defRPr/>
            </a:pPr>
            <a:fld id="{FE2D8313-F69B-40E9-8B2A-DE67793ADB4D}" type="slidenum">
              <a:rPr lang="en-US" smtClean="0"/>
              <a:pPr>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34514CA8-E4BD-45E6-BF7E-0EBA8736ADC3}"/>
              </a:ext>
            </a:extLst>
          </p:cNvPr>
          <p:cNvSpPr>
            <a:spLocks noGrp="1"/>
          </p:cNvSpPr>
          <p:nvPr>
            <p:ph type="sldNum" sz="quarter" idx="5"/>
          </p:nvPr>
        </p:nvSpPr>
        <p:spPr/>
        <p:txBody>
          <a:bodyPr/>
          <a:lstStyle/>
          <a:p>
            <a:pPr>
              <a:defRPr/>
            </a:pPr>
            <a:fld id="{FE2D8313-F69B-40E9-8B2A-DE67793ADB4D}"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8E2FB146-5DAC-4BF8-8B19-7A3382C47091}"/>
              </a:ext>
            </a:extLst>
          </p:cNvPr>
          <p:cNvSpPr>
            <a:spLocks noGrp="1"/>
          </p:cNvSpPr>
          <p:nvPr>
            <p:ph type="sldNum" sz="quarter" idx="5"/>
          </p:nvPr>
        </p:nvSpPr>
        <p:spPr/>
        <p:txBody>
          <a:bodyPr/>
          <a:lstStyle/>
          <a:p>
            <a:pPr>
              <a:defRPr/>
            </a:pPr>
            <a:fld id="{FE2D8313-F69B-40E9-8B2A-DE67793ADB4D}" type="slidenum">
              <a:rPr lang="en-US" smtClean="0"/>
              <a:pPr>
                <a:defRPr/>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48797385-8BE8-4032-A13F-C4DAB939BD63}"/>
              </a:ext>
            </a:extLst>
          </p:cNvPr>
          <p:cNvSpPr>
            <a:spLocks noGrp="1"/>
          </p:cNvSpPr>
          <p:nvPr>
            <p:ph type="sldNum" sz="quarter" idx="5"/>
          </p:nvPr>
        </p:nvSpPr>
        <p:spPr/>
        <p:txBody>
          <a:bodyPr/>
          <a:lstStyle/>
          <a:p>
            <a:pPr>
              <a:defRPr/>
            </a:pPr>
            <a:fld id="{FE2D8313-F69B-40E9-8B2A-DE67793ADB4D}"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71F1563D-A464-4C41-91BB-BA9AFE284653}"/>
              </a:ext>
            </a:extLst>
          </p:cNvPr>
          <p:cNvSpPr>
            <a:spLocks noGrp="1"/>
          </p:cNvSpPr>
          <p:nvPr>
            <p:ph type="sldNum" sz="quarter" idx="5"/>
          </p:nvPr>
        </p:nvSpPr>
        <p:spPr/>
        <p:txBody>
          <a:bodyPr/>
          <a:lstStyle/>
          <a:p>
            <a:pPr>
              <a:defRPr/>
            </a:pPr>
            <a:fld id="{FE2D8313-F69B-40E9-8B2A-DE67793ADB4D}"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Small group discussion – myths and realities</a:t>
            </a:r>
          </a:p>
          <a:p>
            <a:endParaRPr lang="en-US"/>
          </a:p>
          <a:p>
            <a:r>
              <a:rPr lang="en-US"/>
              <a:t>Large group processing and discussion</a:t>
            </a:r>
          </a:p>
          <a:p>
            <a:endParaRPr lang="en-US"/>
          </a:p>
          <a:p>
            <a:r>
              <a:rPr lang="en-US"/>
              <a:t>Add actual barriers and strengths</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34F1BC6D-51C6-4A38-9841-0519A482224C}"/>
              </a:ext>
            </a:extLst>
          </p:cNvPr>
          <p:cNvSpPr>
            <a:spLocks noGrp="1"/>
          </p:cNvSpPr>
          <p:nvPr>
            <p:ph type="sldNum" sz="quarter" idx="5"/>
          </p:nvPr>
        </p:nvSpPr>
        <p:spPr/>
        <p:txBody>
          <a:bodyPr/>
          <a:lstStyle/>
          <a:p>
            <a:pPr>
              <a:defRPr/>
            </a:pPr>
            <a:fld id="{FE2D8313-F69B-40E9-8B2A-DE67793ADB4D}"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Potential for 4 generations to be working together for the first time in history.   </a:t>
            </a:r>
          </a:p>
          <a:p>
            <a:endParaRPr lang="en-US"/>
          </a:p>
          <a:p>
            <a:r>
              <a:rPr lang="en-US"/>
              <a:t>US Census Bureau reports that 23% of Americans age 65-74 are still in the workforce.</a:t>
            </a:r>
          </a:p>
          <a:p>
            <a:r>
              <a:rPr lang="en-US"/>
              <a:t>Baby Boomers (age 62-44)</a:t>
            </a:r>
          </a:p>
          <a:p>
            <a:r>
              <a:rPr lang="en-US"/>
              <a:t>Gen X (age 43-28)</a:t>
            </a:r>
          </a:p>
          <a:p>
            <a:r>
              <a:rPr lang="en-US"/>
              <a:t>Gen Y (age 27- 9)</a:t>
            </a:r>
          </a:p>
          <a:p>
            <a:r>
              <a:rPr lang="en-US"/>
              <a:t>Gen Z (age)</a:t>
            </a:r>
          </a:p>
          <a:p>
            <a:endParaRPr lang="en-US"/>
          </a:p>
          <a:p>
            <a:r>
              <a:rPr lang="en-US"/>
              <a:t>This may create a generation gap of more than 40 years between the oldest and youngest worker in your workplace.  We can no longer apply a “one size fits all” mentality to leadership of a multi-generational workforce.</a:t>
            </a:r>
          </a:p>
          <a:p>
            <a:endParaRPr lang="en-US"/>
          </a:p>
          <a:p>
            <a:r>
              <a:rPr lang="en-US"/>
              <a:t>Discussion  - like any other – is not designed or intended to “pigeon hole” someone.  Rather to improve awareness and opportunity for successful team dynamics……  Want to be careful not to feed into the “myths” focus on the realities…..</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4A299EC1-9B3B-40DE-9908-FB0CD7991AB1}"/>
              </a:ext>
            </a:extLst>
          </p:cNvPr>
          <p:cNvSpPr>
            <a:spLocks noGrp="1"/>
          </p:cNvSpPr>
          <p:nvPr>
            <p:ph type="sldNum" sz="quarter" idx="5"/>
          </p:nvPr>
        </p:nvSpPr>
        <p:spPr/>
        <p:txBody>
          <a:bodyPr/>
          <a:lstStyle/>
          <a:p>
            <a:pPr>
              <a:defRPr/>
            </a:pPr>
            <a:fld id="{FE2D8313-F69B-40E9-8B2A-DE67793ADB4D}"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293A3851-C2E5-47DB-AEDE-F9768AEA3107}"/>
              </a:ext>
            </a:extLst>
          </p:cNvPr>
          <p:cNvSpPr>
            <a:spLocks noGrp="1"/>
          </p:cNvSpPr>
          <p:nvPr>
            <p:ph type="sldNum" sz="quarter" idx="5"/>
          </p:nvPr>
        </p:nvSpPr>
        <p:spPr/>
        <p:txBody>
          <a:bodyPr/>
          <a:lstStyle/>
          <a:p>
            <a:pPr>
              <a:defRPr/>
            </a:pPr>
            <a:fld id="{FE2D8313-F69B-40E9-8B2A-DE67793ADB4D}"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EAA80BFF-6151-43A2-9A18-B8112ADEC29A}"/>
              </a:ext>
            </a:extLst>
          </p:cNvPr>
          <p:cNvSpPr>
            <a:spLocks noGrp="1"/>
          </p:cNvSpPr>
          <p:nvPr>
            <p:ph type="sldNum" sz="quarter" idx="5"/>
          </p:nvPr>
        </p:nvSpPr>
        <p:spPr/>
        <p:txBody>
          <a:bodyPr/>
          <a:lstStyle/>
          <a:p>
            <a:pPr>
              <a:defRPr/>
            </a:pPr>
            <a:fld id="{FE2D8313-F69B-40E9-8B2A-DE67793ADB4D}"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7F5503BD-7BCF-489F-B850-EE7AC8B14B15}"/>
              </a:ext>
            </a:extLst>
          </p:cNvPr>
          <p:cNvSpPr>
            <a:spLocks noGrp="1"/>
          </p:cNvSpPr>
          <p:nvPr>
            <p:ph type="sldNum" sz="quarter" idx="5"/>
          </p:nvPr>
        </p:nvSpPr>
        <p:spPr/>
        <p:txBody>
          <a:bodyPr/>
          <a:lstStyle/>
          <a:p>
            <a:pPr>
              <a:defRPr/>
            </a:pPr>
            <a:fld id="{FE2D8313-F69B-40E9-8B2A-DE67793ADB4D}"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E4784005-215D-47D2-9FE6-EFA282B0A842}"/>
              </a:ext>
            </a:extLst>
          </p:cNvPr>
          <p:cNvSpPr>
            <a:spLocks noGrp="1"/>
          </p:cNvSpPr>
          <p:nvPr>
            <p:ph type="sldNum" sz="quarter" idx="5"/>
          </p:nvPr>
        </p:nvSpPr>
        <p:spPr/>
        <p:txBody>
          <a:bodyPr/>
          <a:lstStyle/>
          <a:p>
            <a:pPr>
              <a:defRPr/>
            </a:pPr>
            <a:fld id="{FE2D8313-F69B-40E9-8B2A-DE67793ADB4D}"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Everyone is a product of many influences – develop our personal “frame of reference”</a:t>
            </a:r>
          </a:p>
          <a:p>
            <a:endParaRPr lang="en-US"/>
          </a:p>
          <a:p>
            <a:r>
              <a:rPr lang="en-US"/>
              <a:t>Here are some Historical Influences each of our generations experienced……</a:t>
            </a:r>
          </a:p>
          <a:p>
            <a:endParaRPr lang="en-US"/>
          </a:p>
          <a:p>
            <a:r>
              <a:rPr lang="en-US"/>
              <a:t>Review slide</a:t>
            </a:r>
          </a:p>
        </p:txBody>
      </p:sp>
      <p:sp>
        <p:nvSpPr>
          <p:cNvPr id="5" name="Footer Placeholder 4"/>
          <p:cNvSpPr>
            <a:spLocks noGrp="1"/>
          </p:cNvSpPr>
          <p:nvPr>
            <p:ph type="ftr" sz="quarter" idx="4"/>
          </p:nvPr>
        </p:nvSpPr>
        <p:spPr/>
        <p:txBody>
          <a:bodyPr/>
          <a:lstStyle/>
          <a:p>
            <a:pPr>
              <a:defRPr/>
            </a:pPr>
            <a:endParaRPr lang="en-US"/>
          </a:p>
        </p:txBody>
      </p:sp>
      <p:sp>
        <p:nvSpPr>
          <p:cNvPr id="2" name="Slide Number Placeholder 1">
            <a:extLst>
              <a:ext uri="{FF2B5EF4-FFF2-40B4-BE49-F238E27FC236}">
                <a16:creationId xmlns:a16="http://schemas.microsoft.com/office/drawing/2014/main" id="{9516F677-6D77-4C21-98FE-32C67364415B}"/>
              </a:ext>
            </a:extLst>
          </p:cNvPr>
          <p:cNvSpPr>
            <a:spLocks noGrp="1"/>
          </p:cNvSpPr>
          <p:nvPr>
            <p:ph type="sldNum" sz="quarter" idx="5"/>
          </p:nvPr>
        </p:nvSpPr>
        <p:spPr/>
        <p:txBody>
          <a:bodyPr/>
          <a:lstStyle/>
          <a:p>
            <a:pPr>
              <a:defRPr/>
            </a:pPr>
            <a:fld id="{FE2D8313-F69B-40E9-8B2A-DE67793ADB4D}"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6" descr="mecha_large_bg.jpg"/>
          <p:cNvPicPr>
            <a:picLocks noChangeAspect="1"/>
          </p:cNvPicPr>
          <p:nvPr/>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marL="228600" indent="-228600">
              <a:buNone/>
              <a:defRPr sz="3000" b="1">
                <a:solidFill>
                  <a:schemeClr val="bg1"/>
                </a:solidFill>
              </a:defRPr>
            </a:lvl1pPr>
          </a:lstStyle>
          <a:p>
            <a:pPr lvl="0"/>
            <a:r>
              <a:rPr lang="en-US"/>
              <a:t>Click to Add Title of Presentation</a:t>
            </a:r>
          </a:p>
        </p:txBody>
      </p:sp>
      <p:sp>
        <p:nvSpPr>
          <p:cNvPr id="16" name="Text Placeholder 15"/>
          <p:cNvSpPr>
            <a:spLocks noGrp="1"/>
          </p:cNvSpPr>
          <p:nvPr>
            <p:ph type="body" sz="quarter" idx="11" hasCustomPrompt="1"/>
          </p:nvPr>
        </p:nvSpPr>
        <p:spPr>
          <a:xfrm>
            <a:off x="304800" y="2250139"/>
            <a:ext cx="8543365" cy="372037"/>
          </a:xfrm>
        </p:spPr>
        <p:txBody>
          <a:bodyPr/>
          <a:lstStyle>
            <a:lvl1pPr marL="228600" indent="-228600">
              <a:buNone/>
              <a:defRPr lang="en-US" sz="1800" i="1" kern="1200" dirty="0">
                <a:solidFill>
                  <a:srgbClr val="CDB97D"/>
                </a:solidFill>
                <a:latin typeface="Georgia" pitchFamily="16" charset="0"/>
                <a:ea typeface="Osaka" pitchFamily="16" charset="-128"/>
                <a:cs typeface="+mn-cs"/>
              </a:defRPr>
            </a:lvl1pPr>
          </a:lstStyle>
          <a:p>
            <a:pPr lvl="0"/>
            <a:r>
              <a:rPr lang="en-US"/>
              <a:t>Click to Add Subtitle of Presentation</a:t>
            </a:r>
          </a:p>
        </p:txBody>
      </p:sp>
      <p:sp>
        <p:nvSpPr>
          <p:cNvPr id="5" name="Text Placeholder 15"/>
          <p:cNvSpPr>
            <a:spLocks noGrp="1"/>
          </p:cNvSpPr>
          <p:nvPr>
            <p:ph type="body" sz="quarter" idx="12" hasCustomPrompt="1"/>
          </p:nvPr>
        </p:nvSpPr>
        <p:spPr>
          <a:xfrm>
            <a:off x="304800" y="2716306"/>
            <a:ext cx="3352800" cy="927847"/>
          </a:xfrm>
        </p:spPr>
        <p:txBody>
          <a:bodyPr/>
          <a:lstStyle>
            <a:lvl1pPr marL="228600" indent="-228600">
              <a:buNone/>
              <a:defRPr lang="en-US" sz="1800" i="1" kern="1200" dirty="0">
                <a:solidFill>
                  <a:srgbClr val="CDB97D"/>
                </a:solidFill>
                <a:latin typeface="Georgia" pitchFamily="16" charset="0"/>
                <a:ea typeface="Osaka" pitchFamily="16" charset="-128"/>
                <a:cs typeface="+mn-cs"/>
              </a:defRPr>
            </a:lvl1pPr>
          </a:lstStyle>
          <a:p>
            <a:pPr lvl="0"/>
            <a:r>
              <a:rPr lang="en-US"/>
              <a:t>Name of Presenter</a:t>
            </a:r>
          </a:p>
        </p:txBody>
      </p:sp>
      <p:sp>
        <p:nvSpPr>
          <p:cNvPr id="18" name="Date Placeholder 8"/>
          <p:cNvSpPr>
            <a:spLocks noGrp="1"/>
          </p:cNvSpPr>
          <p:nvPr>
            <p:ph type="dt" sz="half" idx="2"/>
          </p:nvPr>
        </p:nvSpPr>
        <p:spPr>
          <a:xfrm>
            <a:off x="304800" y="6437010"/>
            <a:ext cx="3325906" cy="365125"/>
          </a:xfrm>
          <a:prstGeom prst="rect">
            <a:avLst/>
          </a:prstGeom>
        </p:spPr>
        <p:txBody>
          <a:bodyPr vert="horz" lIns="91440" tIns="45720" rIns="91440" bIns="45720" rtlCol="0" anchor="ctr"/>
          <a:lstStyle>
            <a:lvl1pPr algn="l">
              <a:defRPr sz="1200" b="1">
                <a:solidFill>
                  <a:schemeClr val="bg1"/>
                </a:solidFill>
                <a:latin typeface="+mn-lt"/>
              </a:defRPr>
            </a:lvl1pPr>
          </a:lstStyle>
          <a:p>
            <a:fld id="{C9BBA4C9-A133-4504-A51E-FDE0C42DAF17}" type="datetime2">
              <a:rPr lang="en-US" smtClean="0"/>
              <a:pPr/>
              <a:t>Tuesday, November 29, 2022</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022"/>
            <a:ext cx="3008313" cy="65479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90918"/>
            <a:ext cx="5111750" cy="5042647"/>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003612"/>
            <a:ext cx="3008313" cy="4329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23327"/>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317812"/>
            <a:ext cx="5486400" cy="37517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757301"/>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304800" y="1264022"/>
            <a:ext cx="8534400" cy="914400"/>
          </a:xfrm>
        </p:spPr>
        <p:txBody>
          <a:bodyPr/>
          <a:lstStyle>
            <a:lvl1pPr>
              <a:buNone/>
              <a:defRPr sz="3000" b="1">
                <a:solidFill>
                  <a:schemeClr val="bg1"/>
                </a:solidFill>
              </a:defRPr>
            </a:lvl1pPr>
          </a:lstStyle>
          <a:p>
            <a:pPr lvl="0"/>
            <a:r>
              <a:rPr lang="en-US"/>
              <a:t>Click to edit Master text styles</a:t>
            </a:r>
          </a:p>
        </p:txBody>
      </p:sp>
      <p:sp>
        <p:nvSpPr>
          <p:cNvPr id="16" name="Text Placeholder 15"/>
          <p:cNvSpPr>
            <a:spLocks noGrp="1"/>
          </p:cNvSpPr>
          <p:nvPr>
            <p:ph type="body" sz="quarter" idx="1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1290915"/>
            <a:ext cx="8229600" cy="591671"/>
          </a:xfrm>
        </p:spPr>
        <p:txBody>
          <a:bodyPr/>
          <a:lstStyle/>
          <a:p>
            <a:r>
              <a:rPr lang="en-US"/>
              <a:t>Click to edit Master title style</a:t>
            </a:r>
          </a:p>
        </p:txBody>
      </p:sp>
      <p:sp>
        <p:nvSpPr>
          <p:cNvPr id="3" name="Content Placeholder 2"/>
          <p:cNvSpPr>
            <a:spLocks noGrp="1"/>
          </p:cNvSpPr>
          <p:nvPr>
            <p:ph idx="1"/>
          </p:nvPr>
        </p:nvSpPr>
        <p:spPr>
          <a:xfrm>
            <a:off x="470645" y="1936376"/>
            <a:ext cx="8247888" cy="43837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1"/>
          </p:nvPr>
        </p:nvSpPr>
        <p:spPr/>
        <p:txBody>
          <a:bodyPr/>
          <a:lstStyle>
            <a:lvl1pPr>
              <a:defRPr sz="1200"/>
            </a:lvl1pPr>
          </a:lstStyle>
          <a:p>
            <a:pPr>
              <a:defRPr/>
            </a:pPr>
            <a:fld id="{4285F33C-820B-431F-8492-D78784A11EF6}" type="slidenum">
              <a:rPr lang="en-US" smtClean="0"/>
              <a:pPr>
                <a:defRPr/>
              </a:pPr>
              <a:t>‹#›</a:t>
            </a:fld>
            <a:endParaRPr lang="en-US">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0388BA17-52C2-40B0-85AB-C9C824E53476}" type="slidenum">
              <a:rPr lang="en-US" smtClean="0"/>
              <a:pPr>
                <a:defRPr/>
              </a:pPr>
              <a:t>‹#›</a:t>
            </a:fld>
            <a:endParaRPr lang="en-US"/>
          </a:p>
        </p:txBody>
      </p:sp>
      <p:sp>
        <p:nvSpPr>
          <p:cNvPr id="5" name="Text Placeholder 4"/>
          <p:cNvSpPr>
            <a:spLocks noGrp="1"/>
          </p:cNvSpPr>
          <p:nvPr>
            <p:ph type="body" sz="quarter" idx="11"/>
          </p:nvPr>
        </p:nvSpPr>
        <p:spPr>
          <a:xfrm>
            <a:off x="479425" y="1969371"/>
            <a:ext cx="8229600" cy="607560"/>
          </a:xfrm>
        </p:spPr>
        <p:txBody>
          <a:bodyPr/>
          <a:lstStyle>
            <a:lvl1pPr>
              <a:buFontTx/>
              <a:buNone/>
              <a:defRPr b="1"/>
            </a:lvl1pPr>
          </a:lstStyle>
          <a:p>
            <a:pPr lvl="0"/>
            <a:r>
              <a:rPr lang="en-US"/>
              <a:t>Click to edit Master text styles</a:t>
            </a:r>
          </a:p>
        </p:txBody>
      </p:sp>
      <p:sp>
        <p:nvSpPr>
          <p:cNvPr id="6" name="Content Placeholder 3"/>
          <p:cNvSpPr>
            <a:spLocks noGrp="1"/>
          </p:cNvSpPr>
          <p:nvPr>
            <p:ph sz="half" idx="2" hasCustomPrompt="1"/>
          </p:nvPr>
        </p:nvSpPr>
        <p:spPr>
          <a:xfrm>
            <a:off x="457200" y="2619566"/>
            <a:ext cx="4040188" cy="365060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12" hasCustomPrompt="1"/>
          </p:nvPr>
        </p:nvSpPr>
        <p:spPr>
          <a:xfrm>
            <a:off x="4673600" y="2626823"/>
            <a:ext cx="4040188" cy="365060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162449"/>
            <a:ext cx="7772400" cy="1294653"/>
          </a:xfrm>
        </p:spPr>
        <p:txBody>
          <a:bodyPr anchor="ct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3471963"/>
            <a:ext cx="7772400" cy="1500187"/>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
        <p:nvSpPr>
          <p:cNvPr id="5" name="Text Placeholder 4"/>
          <p:cNvSpPr>
            <a:spLocks noGrp="1"/>
          </p:cNvSpPr>
          <p:nvPr>
            <p:ph type="body" sz="quarter" idx="12"/>
          </p:nvPr>
        </p:nvSpPr>
        <p:spPr>
          <a:xfrm>
            <a:off x="881063" y="1429788"/>
            <a:ext cx="7348537" cy="503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90915"/>
            <a:ext cx="7772400" cy="524436"/>
          </a:xfrm>
        </p:spPr>
        <p:txBody>
          <a:bodyPr/>
          <a:lstStyle/>
          <a:p>
            <a:r>
              <a:rPr lang="en-US"/>
              <a:t>Click to edit Master title style</a:t>
            </a:r>
          </a:p>
        </p:txBody>
      </p:sp>
      <p:sp>
        <p:nvSpPr>
          <p:cNvPr id="3" name="Content Placeholder 2"/>
          <p:cNvSpPr>
            <a:spLocks noGrp="1"/>
          </p:cNvSpPr>
          <p:nvPr>
            <p:ph sz="half" idx="1"/>
          </p:nvPr>
        </p:nvSpPr>
        <p:spPr>
          <a:xfrm>
            <a:off x="685800" y="1842245"/>
            <a:ext cx="3810000" cy="474681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42244"/>
            <a:ext cx="3810000" cy="474681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809"/>
            <a:ext cx="8229600" cy="47064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4439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54939"/>
            <a:ext cx="4040188" cy="3832412"/>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84439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54939"/>
            <a:ext cx="4041775" cy="384585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8"/>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1317809"/>
            <a:ext cx="8229600" cy="603504"/>
          </a:xfrm>
        </p:spPr>
        <p:txBody>
          <a:bodyPr/>
          <a:lstStyle/>
          <a:p>
            <a:r>
              <a:rPr lang="en-US"/>
              <a:t>Click to edit Master title style</a:t>
            </a:r>
          </a:p>
        </p:txBody>
      </p:sp>
      <p:sp>
        <p:nvSpPr>
          <p:cNvPr id="4" name="Slide Number Placeholder 4"/>
          <p:cNvSpPr>
            <a:spLocks noGrp="1"/>
          </p:cNvSpPr>
          <p:nvPr>
            <p:ph type="sldNum" sz="quarter" idx="11"/>
          </p:nvPr>
        </p:nvSpPr>
        <p:spPr/>
        <p:txBody>
          <a:bodyPr/>
          <a:lstStyle>
            <a:lvl1pPr>
              <a:defRPr/>
            </a:lvl1pPr>
          </a:lstStyle>
          <a:p>
            <a:pPr>
              <a:defRPr/>
            </a:pPr>
            <a:fld id="{2FD56187-F7D0-4EC8-AF9B-3DE68ACFE57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0388BA17-52C2-40B0-85AB-C9C824E53476}" type="slidenum">
              <a:rPr lang="en-US" smtClean="0"/>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mecha_sm_bg.jpg"/>
          <p:cNvPicPr>
            <a:picLocks noChangeAspect="1"/>
          </p:cNvPicPr>
          <p:nvPr/>
        </p:nvPicPr>
        <p:blipFill>
          <a:blip r:embed="rId14" cstate="print"/>
          <a:stretch>
            <a:fillRect/>
          </a:stretch>
        </p:blipFill>
        <p:spPr>
          <a:xfrm>
            <a:off x="3166" y="0"/>
            <a:ext cx="9137668" cy="6858000"/>
          </a:xfrm>
          <a:prstGeom prst="rect">
            <a:avLst/>
          </a:prstGeom>
        </p:spPr>
      </p:pic>
      <p:sp>
        <p:nvSpPr>
          <p:cNvPr id="1027" name="Rectangle 2"/>
          <p:cNvSpPr>
            <a:spLocks noGrp="1" noChangeArrowheads="1"/>
          </p:cNvSpPr>
          <p:nvPr>
            <p:ph type="title"/>
          </p:nvPr>
        </p:nvSpPr>
        <p:spPr bwMode="auto">
          <a:xfrm>
            <a:off x="470646" y="1291196"/>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70647" y="1963271"/>
            <a:ext cx="8243047" cy="45988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0"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0388BA17-52C2-40B0-85AB-C9C824E5347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8"/>
          <p:cNvSpPr txBox="1">
            <a:spLocks noGrp="1"/>
          </p:cNvSpPr>
          <p:nvPr>
            <p:ph type="title" idx="4294967295"/>
          </p:nvPr>
        </p:nvSpPr>
        <p:spPr bwMode="auto">
          <a:xfrm>
            <a:off x="457200" y="1416422"/>
            <a:ext cx="6865258" cy="1685471"/>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228600" indent="-228600" algn="l" rtl="0" eaLnBrk="1" fontAlgn="base" hangingPunct="1">
              <a:spcBef>
                <a:spcPct val="20000"/>
              </a:spcBef>
              <a:spcAft>
                <a:spcPct val="0"/>
              </a:spcAft>
              <a:buNone/>
              <a:defRPr sz="3000" b="1">
                <a:solidFill>
                  <a:schemeClr val="bg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228600" marR="0" lvl="0" indent="-228600" algn="l" defTabSz="914400" rtl="0" eaLnBrk="1" fontAlgn="base" latinLnBrk="0" hangingPunct="1">
              <a:lnSpc>
                <a:spcPct val="100000"/>
              </a:lnSpc>
              <a:spcBef>
                <a:spcPct val="20000"/>
              </a:spcBef>
              <a:spcAft>
                <a:spcPct val="0"/>
              </a:spcAft>
              <a:buClrTx/>
              <a:buSzTx/>
              <a:buFontTx/>
              <a:buNone/>
              <a:tabLst/>
              <a:defRPr/>
            </a:pPr>
            <a:r>
              <a:rPr kumimoji="0" lang="en-US" sz="3000" b="1" i="0" u="none" strike="noStrike" kern="1200" cap="none" spc="0" normalizeH="0" baseline="0" noProof="0" dirty="0">
                <a:ln>
                  <a:noFill/>
                </a:ln>
                <a:solidFill>
                  <a:schemeClr val="bg1"/>
                </a:solidFill>
                <a:effectLst/>
                <a:uLnTx/>
                <a:uFillTx/>
                <a:latin typeface="Arial"/>
                <a:ea typeface="+mn-ea"/>
                <a:cs typeface="Arial"/>
              </a:rPr>
              <a:t>108: Multi-Generational Differences in the Workplace</a:t>
            </a:r>
          </a:p>
        </p:txBody>
      </p:sp>
      <p:pic>
        <p:nvPicPr>
          <p:cNvPr id="3" name="Picture 2" descr="University of Pittsburgh, School of Social Work, PA Child Welfare Resource Center"/>
          <p:cNvPicPr>
            <a:picLocks noChangeAspect="1"/>
          </p:cNvPicPr>
          <p:nvPr/>
        </p:nvPicPr>
        <p:blipFill>
          <a:blip r:embed="rId2" cstate="print"/>
          <a:stretch>
            <a:fillRect/>
          </a:stretch>
        </p:blipFill>
        <p:spPr>
          <a:xfrm>
            <a:off x="3166" y="0"/>
            <a:ext cx="9137668" cy="6858000"/>
          </a:xfrm>
          <a:prstGeom prst="rect">
            <a:avLst/>
          </a:prstGeom>
        </p:spPr>
      </p:pic>
      <p:sp>
        <p:nvSpPr>
          <p:cNvPr id="9" name="Text Placeholder 1">
            <a:extLst>
              <a:ext uri="{FF2B5EF4-FFF2-40B4-BE49-F238E27FC236}">
                <a16:creationId xmlns:a16="http://schemas.microsoft.com/office/drawing/2014/main" id="{FD3171CE-72F0-71B4-01DA-0F8B633CC8A6}"/>
              </a:ext>
            </a:extLst>
          </p:cNvPr>
          <p:cNvSpPr>
            <a:spLocks noGrp="1"/>
          </p:cNvSpPr>
          <p:nvPr>
            <p:ph type="body" sz="quarter" idx="10"/>
          </p:nvPr>
        </p:nvSpPr>
        <p:spPr>
          <a:xfrm>
            <a:off x="304800" y="1264022"/>
            <a:ext cx="8534400" cy="914400"/>
          </a:xfrm>
        </p:spPr>
        <p:txBody>
          <a:bodyPr/>
          <a:lstStyle/>
          <a:p>
            <a:r>
              <a:rPr lang="en-US" dirty="0">
                <a:latin typeface="Arial" panose="020B0604020202020204" pitchFamily="34" charset="0"/>
                <a:cs typeface="Arial" panose="020B0604020202020204" pitchFamily="34" charset="0"/>
              </a:rPr>
              <a:t>108: Multi-Generational Differences in the Workplace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838EA-8C81-4CC3-BE8F-9C1492E40154}"/>
              </a:ext>
            </a:extLst>
          </p:cNvPr>
          <p:cNvSpPr>
            <a:spLocks noGrp="1"/>
          </p:cNvSpPr>
          <p:nvPr>
            <p:ph type="title"/>
          </p:nvPr>
        </p:nvSpPr>
        <p:spPr>
          <a:xfrm>
            <a:off x="609600" y="1991779"/>
            <a:ext cx="8229600" cy="603504"/>
          </a:xfrm>
        </p:spPr>
        <p:txBody>
          <a:bodyPr/>
          <a:lstStyle/>
          <a:p>
            <a:r>
              <a:rPr lang="en-US" sz="3600" u="sng" dirty="0">
                <a:solidFill>
                  <a:srgbClr val="003594"/>
                </a:solidFill>
                <a:latin typeface="Arial" panose="020B0604020202020204" pitchFamily="34" charset="0"/>
                <a:cs typeface="Arial" panose="020B0604020202020204" pitchFamily="34" charset="0"/>
              </a:rPr>
              <a:t>Generation Z</a:t>
            </a:r>
            <a:br>
              <a:rPr lang="en-US" sz="3600" dirty="0">
                <a:solidFill>
                  <a:srgbClr val="003594"/>
                </a:solidFill>
                <a:latin typeface="Arial" panose="020B0604020202020204" pitchFamily="34" charset="0"/>
                <a:cs typeface="Arial" panose="020B0604020202020204" pitchFamily="34" charset="0"/>
              </a:rPr>
            </a:br>
            <a:r>
              <a:rPr lang="en-US" sz="2500" dirty="0">
                <a:solidFill>
                  <a:srgbClr val="003594"/>
                </a:solidFill>
                <a:latin typeface="Arial" panose="020B0604020202020204" pitchFamily="34" charset="0"/>
                <a:cs typeface="Arial" panose="020B0604020202020204" pitchFamily="34" charset="0"/>
              </a:rPr>
              <a:t>(Centennials, </a:t>
            </a:r>
            <a:r>
              <a:rPr lang="en-US" sz="2500" dirty="0" err="1">
                <a:solidFill>
                  <a:srgbClr val="003594"/>
                </a:solidFill>
                <a:latin typeface="Arial" panose="020B0604020202020204" pitchFamily="34" charset="0"/>
                <a:cs typeface="Arial" panose="020B0604020202020204" pitchFamily="34" charset="0"/>
              </a:rPr>
              <a:t>iGeneration</a:t>
            </a:r>
            <a:r>
              <a:rPr lang="en-US" sz="2500" dirty="0">
                <a:solidFill>
                  <a:srgbClr val="003594"/>
                </a:solidFill>
                <a:latin typeface="Arial" panose="020B0604020202020204" pitchFamily="34" charset="0"/>
                <a:cs typeface="Arial" panose="020B0604020202020204" pitchFamily="34" charset="0"/>
              </a:rPr>
              <a:t>, Digital Natives)</a:t>
            </a:r>
          </a:p>
        </p:txBody>
      </p:sp>
      <p:sp>
        <p:nvSpPr>
          <p:cNvPr id="3" name="Slide Number Placeholder 2">
            <a:extLst>
              <a:ext uri="{FF2B5EF4-FFF2-40B4-BE49-F238E27FC236}">
                <a16:creationId xmlns:a16="http://schemas.microsoft.com/office/drawing/2014/main" id="{3D447765-B725-4C6D-AF39-686F761F7D46}"/>
              </a:ext>
            </a:extLst>
          </p:cNvPr>
          <p:cNvSpPr>
            <a:spLocks noGrp="1"/>
          </p:cNvSpPr>
          <p:nvPr>
            <p:ph type="sldNum" sz="quarter" idx="11"/>
          </p:nvPr>
        </p:nvSpPr>
        <p:spPr/>
        <p:txBody>
          <a:bodyPr/>
          <a:lstStyle/>
          <a:p>
            <a:pPr>
              <a:defRPr/>
            </a:pPr>
            <a:fld id="{2FD56187-F7D0-4EC8-AF9B-3DE68ACFE57C}" type="slidenum">
              <a:rPr lang="en-US" smtClean="0"/>
              <a:pPr>
                <a:defRPr/>
              </a:pPr>
              <a:t>10</a:t>
            </a:fld>
            <a:endParaRPr lang="en-US"/>
          </a:p>
        </p:txBody>
      </p:sp>
      <p:sp>
        <p:nvSpPr>
          <p:cNvPr id="6" name="Content Placeholder 2">
            <a:extLst>
              <a:ext uri="{FF2B5EF4-FFF2-40B4-BE49-F238E27FC236}">
                <a16:creationId xmlns:a16="http://schemas.microsoft.com/office/drawing/2014/main" id="{79A49F6E-C627-411A-9679-FD1CE2E4923A}"/>
              </a:ext>
            </a:extLst>
          </p:cNvPr>
          <p:cNvSpPr txBox="1">
            <a:spLocks/>
          </p:cNvSpPr>
          <p:nvPr/>
        </p:nvSpPr>
        <p:spPr>
          <a:xfrm>
            <a:off x="470645" y="2743200"/>
            <a:ext cx="8247888" cy="3576918"/>
          </a:xfrm>
          <a:prstGeom prst="rect">
            <a:avLst/>
          </a:prstGeom>
        </p:spPr>
        <p:txBody>
          <a:bodyPr lIns="91440" tIns="45720" rIns="91440" bIns="45720" rtlCol="0" anchor="t">
            <a:normAutofit/>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fontAlgn="auto">
              <a:spcAft>
                <a:spcPts val="0"/>
              </a:spcAft>
              <a:buFont typeface="Arial" pitchFamily="34" charset="0"/>
              <a:buChar char="•"/>
              <a:defRPr/>
            </a:pPr>
            <a:r>
              <a:rPr lang="en-US" sz="2400" kern="0" dirty="0">
                <a:latin typeface="Arial"/>
                <a:cs typeface="Arial"/>
              </a:rPr>
              <a:t>Born between 1996-2012</a:t>
            </a:r>
            <a:endParaRPr lang="en-US" sz="2400" kern="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400" kern="0" dirty="0">
                <a:latin typeface="Arial"/>
                <a:cs typeface="Arial"/>
              </a:rPr>
              <a:t>Perceived as wanting to make a difference and know their work has value</a:t>
            </a:r>
          </a:p>
          <a:p>
            <a:pPr fontAlgn="auto">
              <a:spcAft>
                <a:spcPts val="0"/>
              </a:spcAft>
              <a:buFont typeface="Arial" pitchFamily="34" charset="0"/>
              <a:buChar char="•"/>
              <a:defRPr/>
            </a:pPr>
            <a:r>
              <a:rPr lang="en-US" sz="2400" kern="0" dirty="0">
                <a:latin typeface="Arial"/>
                <a:cs typeface="Arial"/>
              </a:rPr>
              <a:t>Question authority for the right reasons</a:t>
            </a:r>
          </a:p>
          <a:p>
            <a:pPr fontAlgn="auto">
              <a:spcAft>
                <a:spcPts val="0"/>
              </a:spcAft>
              <a:buFont typeface="Arial" pitchFamily="34" charset="0"/>
              <a:buChar char="•"/>
              <a:defRPr/>
            </a:pPr>
            <a:r>
              <a:rPr lang="en-US" sz="2400" kern="0" dirty="0">
                <a:latin typeface="Arial"/>
                <a:cs typeface="Arial"/>
              </a:rPr>
              <a:t>Characteristics include sociability, civic duty, morality</a:t>
            </a:r>
            <a:r>
              <a:rPr lang="en-US" kern="0" dirty="0">
                <a:latin typeface="Arial"/>
                <a:cs typeface="Arial"/>
              </a:rPr>
              <a:t>					</a:t>
            </a:r>
          </a:p>
          <a:p>
            <a:pPr algn="r" fontAlgn="auto">
              <a:spcAft>
                <a:spcPts val="0"/>
              </a:spcAft>
              <a:buFont typeface="Arial" pitchFamily="34" charset="0"/>
              <a:buNone/>
              <a:defRPr/>
            </a:pPr>
            <a:r>
              <a:rPr lang="en-US" sz="1200" kern="0" dirty="0">
                <a:latin typeface="Arial"/>
                <a:cs typeface="Arial"/>
              </a:rPr>
              <a:t>							The Diversity Manager’s toolkit</a:t>
            </a:r>
            <a:endParaRPr lang="en-US" kern="0" dirty="0">
              <a:latin typeface="Arial"/>
              <a:cs typeface="Arial"/>
            </a:endParaRPr>
          </a:p>
        </p:txBody>
      </p:sp>
    </p:spTree>
    <p:extLst>
      <p:ext uri="{BB962C8B-B14F-4D97-AF65-F5344CB8AC3E}">
        <p14:creationId xmlns:p14="http://schemas.microsoft.com/office/powerpoint/2010/main" val="16619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C99E92-11E3-4241-A4E3-DD3541B89664}"/>
              </a:ext>
            </a:extLst>
          </p:cNvPr>
          <p:cNvSpPr>
            <a:spLocks noGrp="1"/>
          </p:cNvSpPr>
          <p:nvPr>
            <p:ph type="title"/>
          </p:nvPr>
        </p:nvSpPr>
        <p:spPr>
          <a:xfrm>
            <a:off x="864606" y="1628507"/>
            <a:ext cx="2263501" cy="603504"/>
          </a:xfrm>
        </p:spPr>
        <p:txBody>
          <a:bodyPr/>
          <a:lstStyle/>
          <a:p>
            <a:r>
              <a:rPr lang="en-US" sz="3600" u="sng" dirty="0">
                <a:solidFill>
                  <a:srgbClr val="003594"/>
                </a:solidFill>
                <a:latin typeface="Arial" panose="020B0604020202020204" pitchFamily="34" charset="0"/>
                <a:cs typeface="Arial" panose="020B0604020202020204" pitchFamily="34" charset="0"/>
              </a:rPr>
              <a:t>Statistics</a:t>
            </a:r>
            <a:endParaRPr lang="en-US" sz="3600" dirty="0"/>
          </a:p>
        </p:txBody>
      </p:sp>
      <p:sp>
        <p:nvSpPr>
          <p:cNvPr id="14" name="TextBox 13">
            <a:extLst>
              <a:ext uri="{FF2B5EF4-FFF2-40B4-BE49-F238E27FC236}">
                <a16:creationId xmlns:a16="http://schemas.microsoft.com/office/drawing/2014/main" id="{29C6B4C2-F138-4EC3-9972-F5CB5260967C}"/>
              </a:ext>
            </a:extLst>
          </p:cNvPr>
          <p:cNvSpPr txBox="1"/>
          <p:nvPr/>
        </p:nvSpPr>
        <p:spPr>
          <a:xfrm>
            <a:off x="864606" y="2551837"/>
            <a:ext cx="7261806" cy="2677656"/>
          </a:xfrm>
          <a:prstGeom prst="rect">
            <a:avLst/>
          </a:prstGeom>
          <a:noFill/>
        </p:spPr>
        <p:txBody>
          <a:bodyPr wrap="square">
            <a:spAutoFit/>
          </a:bodyPr>
          <a:lstStyle/>
          <a:p>
            <a:pPr marL="285750" indent="-285750" fontAlgn="auto">
              <a:spcAft>
                <a:spcPts val="0"/>
              </a:spcAft>
              <a:buFont typeface="Arial" panose="020B0604020202020204" pitchFamily="34" charset="0"/>
              <a:buChar char="•"/>
              <a:defRPr/>
            </a:pPr>
            <a:r>
              <a:rPr lang="en-US" sz="2400" dirty="0"/>
              <a:t>According to catalyst.org, in 2016, Millennials became the largest generation in the US workforce.</a:t>
            </a:r>
          </a:p>
          <a:p>
            <a:pPr fontAlgn="auto">
              <a:spcAft>
                <a:spcPts val="0"/>
              </a:spcAft>
              <a:defRPr/>
            </a:pPr>
            <a:endParaRPr lang="en-US" sz="2400" dirty="0"/>
          </a:p>
          <a:p>
            <a:pPr marL="285750" indent="-285750" fontAlgn="auto">
              <a:spcAft>
                <a:spcPts val="0"/>
              </a:spcAft>
              <a:buFont typeface="Arial" panose="020B0604020202020204" pitchFamily="34" charset="0"/>
              <a:buChar char="•"/>
              <a:defRPr/>
            </a:pPr>
            <a:r>
              <a:rPr lang="en-US" sz="2400" dirty="0"/>
              <a:t>According to Gallup poll, Gen Z and millennials combined represent 46% of the full-time US workforce.</a:t>
            </a:r>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18301" y="1251168"/>
            <a:ext cx="8229600" cy="591671"/>
          </a:xfrm>
        </p:spPr>
        <p:txBody>
          <a:bodyPr/>
          <a:lstStyle/>
          <a:p>
            <a:pPr eaLnBrk="1" hangingPunct="1"/>
            <a:r>
              <a:rPr lang="en-US">
                <a:solidFill>
                  <a:srgbClr val="003594"/>
                </a:solidFill>
                <a:latin typeface="Arial" panose="020B0604020202020204" pitchFamily="34" charset="0"/>
                <a:cs typeface="Arial" panose="020B0604020202020204" pitchFamily="34" charset="0"/>
              </a:rPr>
              <a:t>Historical Influences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5926221"/>
              </p:ext>
            </p:extLst>
          </p:nvPr>
        </p:nvGraphicFramePr>
        <p:xfrm>
          <a:off x="718301" y="1981200"/>
          <a:ext cx="7887597" cy="4496391"/>
        </p:xfrm>
        <a:graphic>
          <a:graphicData uri="http://schemas.openxmlformats.org/drawingml/2006/table">
            <a:tbl>
              <a:tblPr firstRow="1" bandRow="1">
                <a:tableStyleId>{93296810-A885-4BE3-A3E7-6D5BEEA58F35}</a:tableStyleId>
              </a:tblPr>
              <a:tblGrid>
                <a:gridCol w="1475102">
                  <a:extLst>
                    <a:ext uri="{9D8B030D-6E8A-4147-A177-3AD203B41FA5}">
                      <a16:colId xmlns:a16="http://schemas.microsoft.com/office/drawing/2014/main" val="20000"/>
                    </a:ext>
                  </a:extLst>
                </a:gridCol>
                <a:gridCol w="1850056">
                  <a:extLst>
                    <a:ext uri="{9D8B030D-6E8A-4147-A177-3AD203B41FA5}">
                      <a16:colId xmlns:a16="http://schemas.microsoft.com/office/drawing/2014/main" val="20002"/>
                    </a:ext>
                  </a:extLst>
                </a:gridCol>
                <a:gridCol w="1783843">
                  <a:extLst>
                    <a:ext uri="{9D8B030D-6E8A-4147-A177-3AD203B41FA5}">
                      <a16:colId xmlns:a16="http://schemas.microsoft.com/office/drawing/2014/main" val="20003"/>
                    </a:ext>
                  </a:extLst>
                </a:gridCol>
                <a:gridCol w="1389298">
                  <a:extLst>
                    <a:ext uri="{9D8B030D-6E8A-4147-A177-3AD203B41FA5}">
                      <a16:colId xmlns:a16="http://schemas.microsoft.com/office/drawing/2014/main" val="20004"/>
                    </a:ext>
                  </a:extLst>
                </a:gridCol>
                <a:gridCol w="1389298">
                  <a:extLst>
                    <a:ext uri="{9D8B030D-6E8A-4147-A177-3AD203B41FA5}">
                      <a16:colId xmlns:a16="http://schemas.microsoft.com/office/drawing/2014/main" val="3513992870"/>
                    </a:ext>
                  </a:extLst>
                </a:gridCol>
              </a:tblGrid>
              <a:tr h="0">
                <a:tc>
                  <a:txBody>
                    <a:bodyPr/>
                    <a:lstStyle/>
                    <a:p>
                      <a:endParaRPr lang="en-US" sz="1400" dirty="0">
                        <a:latin typeface="Arial" panose="020B0604020202020204" pitchFamily="34" charset="0"/>
                        <a:cs typeface="Arial" panose="020B0604020202020204" pitchFamily="34" charset="0"/>
                      </a:endParaRPr>
                    </a:p>
                  </a:txBody>
                  <a:tcPr marL="91652" marR="91652"/>
                </a:tc>
                <a:tc>
                  <a:txBody>
                    <a:bodyPr/>
                    <a:lstStyle/>
                    <a:p>
                      <a:pPr algn="ctr"/>
                      <a:r>
                        <a:rPr lang="en-US" sz="1400" dirty="0">
                          <a:latin typeface="Arial" panose="020B0604020202020204" pitchFamily="34" charset="0"/>
                          <a:cs typeface="Arial" panose="020B0604020202020204" pitchFamily="34" charset="0"/>
                        </a:rPr>
                        <a:t>Baby Boomers</a:t>
                      </a:r>
                    </a:p>
                  </a:txBody>
                  <a:tcPr marL="91652" marR="91652"/>
                </a:tc>
                <a:tc>
                  <a:txBody>
                    <a:bodyPr/>
                    <a:lstStyle/>
                    <a:p>
                      <a:pPr algn="ctr"/>
                      <a:r>
                        <a:rPr lang="en-US" sz="1400" dirty="0">
                          <a:latin typeface="Arial" panose="020B0604020202020204" pitchFamily="34" charset="0"/>
                          <a:cs typeface="Arial" panose="020B0604020202020204" pitchFamily="34" charset="0"/>
                        </a:rPr>
                        <a:t>Generation</a:t>
                      </a:r>
                      <a:r>
                        <a:rPr lang="en-US" sz="1400" baseline="0" dirty="0">
                          <a:latin typeface="Arial" panose="020B0604020202020204" pitchFamily="34" charset="0"/>
                          <a:cs typeface="Arial" panose="020B0604020202020204" pitchFamily="34" charset="0"/>
                        </a:rPr>
                        <a:t> X</a:t>
                      </a:r>
                      <a:endParaRPr lang="en-US" sz="1400" dirty="0">
                        <a:latin typeface="Arial" panose="020B0604020202020204" pitchFamily="34" charset="0"/>
                        <a:cs typeface="Arial" panose="020B0604020202020204" pitchFamily="34" charset="0"/>
                      </a:endParaRPr>
                    </a:p>
                  </a:txBody>
                  <a:tcPr marL="91652" marR="91652"/>
                </a:tc>
                <a:tc>
                  <a:txBody>
                    <a:bodyPr/>
                    <a:lstStyle/>
                    <a:p>
                      <a:pPr algn="ctr"/>
                      <a:r>
                        <a:rPr lang="en-US" sz="1400" b="1" kern="1200" dirty="0">
                          <a:solidFill>
                            <a:schemeClr val="lt1"/>
                          </a:solidFill>
                          <a:effectLst/>
                          <a:latin typeface="Arial" panose="020B0604020202020204" pitchFamily="34" charset="0"/>
                          <a:cs typeface="Arial" panose="020B0604020202020204" pitchFamily="34" charset="0"/>
                        </a:rPr>
                        <a:t>Millennials</a:t>
                      </a:r>
                    </a:p>
                    <a:p>
                      <a:pPr algn="ctr"/>
                      <a:r>
                        <a:rPr lang="en-US" sz="1400" b="1" kern="1200" dirty="0">
                          <a:solidFill>
                            <a:schemeClr val="lt1"/>
                          </a:solidFill>
                          <a:effectLst/>
                          <a:latin typeface="Arial" panose="020B0604020202020204" pitchFamily="34" charset="0"/>
                          <a:cs typeface="Arial" panose="020B0604020202020204" pitchFamily="34" charset="0"/>
                        </a:rPr>
                        <a:t>(Generation Y</a:t>
                      </a:r>
                      <a:endParaRPr lang="en-US" sz="1400" dirty="0">
                        <a:latin typeface="Arial" panose="020B0604020202020204" pitchFamily="34" charset="0"/>
                        <a:cs typeface="Arial" panose="020B0604020202020204" pitchFamily="34" charset="0"/>
                      </a:endParaRPr>
                    </a:p>
                  </a:txBody>
                  <a:tcPr marL="91652" marR="91652"/>
                </a:tc>
                <a:tc>
                  <a:txBody>
                    <a:bodyPr/>
                    <a:lstStyle/>
                    <a:p>
                      <a:pPr algn="ctr"/>
                      <a:r>
                        <a:rPr lang="en-US" sz="1400" b="1" kern="1200" dirty="0">
                          <a:solidFill>
                            <a:schemeClr val="lt1"/>
                          </a:solidFill>
                          <a:effectLst/>
                          <a:latin typeface="Arial" panose="020B0604020202020204" pitchFamily="34" charset="0"/>
                          <a:cs typeface="Arial" panose="020B0604020202020204" pitchFamily="34" charset="0"/>
                        </a:rPr>
                        <a:t>Centennials</a:t>
                      </a:r>
                    </a:p>
                    <a:p>
                      <a:pPr algn="ctr"/>
                      <a:r>
                        <a:rPr lang="en-US" sz="1400" b="1" kern="1200" dirty="0">
                          <a:solidFill>
                            <a:schemeClr val="lt1"/>
                          </a:solidFill>
                          <a:effectLst/>
                          <a:latin typeface="Arial" panose="020B0604020202020204" pitchFamily="34" charset="0"/>
                          <a:cs typeface="Arial" panose="020B0604020202020204" pitchFamily="34" charset="0"/>
                        </a:rPr>
                        <a:t>(Generation Z, </a:t>
                      </a:r>
                      <a:r>
                        <a:rPr lang="en-US" sz="1400" b="1" kern="1200" dirty="0" err="1">
                          <a:solidFill>
                            <a:schemeClr val="lt1"/>
                          </a:solidFill>
                          <a:effectLst/>
                          <a:latin typeface="Arial" panose="020B0604020202020204" pitchFamily="34" charset="0"/>
                          <a:cs typeface="Arial" panose="020B0604020202020204" pitchFamily="34" charset="0"/>
                        </a:rPr>
                        <a:t>iGeneration</a:t>
                      </a:r>
                      <a:r>
                        <a:rPr lang="en-US" sz="1400" b="1" kern="1200" dirty="0">
                          <a:solidFill>
                            <a:schemeClr val="lt1"/>
                          </a:solidFill>
                          <a:effectLst/>
                          <a:latin typeface="Arial" panose="020B0604020202020204" pitchFamily="34" charset="0"/>
                          <a:cs typeface="Arial" panose="020B0604020202020204" pitchFamily="34" charset="0"/>
                        </a:rPr>
                        <a:t> or Digital Natives)</a:t>
                      </a:r>
                      <a:endParaRPr lang="en-US" sz="1400" dirty="0">
                        <a:latin typeface="Arial" panose="020B0604020202020204" pitchFamily="34" charset="0"/>
                        <a:cs typeface="Arial" panose="020B0604020202020204" pitchFamily="34" charset="0"/>
                      </a:endParaRPr>
                    </a:p>
                  </a:txBody>
                  <a:tcPr marL="91652" marR="91652"/>
                </a:tc>
                <a:extLst>
                  <a:ext uri="{0D108BD9-81ED-4DB2-BD59-A6C34878D82A}">
                    <a16:rowId xmlns:a16="http://schemas.microsoft.com/office/drawing/2014/main" val="10000"/>
                  </a:ext>
                </a:extLst>
              </a:tr>
              <a:tr h="367241">
                <a:tc>
                  <a:txBody>
                    <a:bodyPr/>
                    <a:lstStyle/>
                    <a:p>
                      <a:r>
                        <a:rPr lang="en-US" sz="1400" b="1" dirty="0">
                          <a:latin typeface="Arial" panose="020B0604020202020204" pitchFamily="34" charset="0"/>
                          <a:cs typeface="Arial" panose="020B0604020202020204" pitchFamily="34" charset="0"/>
                        </a:rPr>
                        <a:t>Timeline</a:t>
                      </a:r>
                    </a:p>
                  </a:txBody>
                  <a:tcPr marL="91652" marR="91652"/>
                </a:tc>
                <a:tc>
                  <a:txBody>
                    <a:bodyPr/>
                    <a:lstStyle/>
                    <a:p>
                      <a:r>
                        <a:rPr lang="en-US" sz="1400" dirty="0">
                          <a:latin typeface="Arial" panose="020B0604020202020204" pitchFamily="34" charset="0"/>
                          <a:cs typeface="Arial" panose="020B0604020202020204" pitchFamily="34" charset="0"/>
                        </a:rPr>
                        <a:t>1946-1964</a:t>
                      </a:r>
                    </a:p>
                  </a:txBody>
                  <a:tcPr marL="91652" marR="91652"/>
                </a:tc>
                <a:tc>
                  <a:txBody>
                    <a:bodyPr/>
                    <a:lstStyle/>
                    <a:p>
                      <a:r>
                        <a:rPr lang="en-US" sz="1400" dirty="0">
                          <a:latin typeface="Arial" panose="020B0604020202020204" pitchFamily="34" charset="0"/>
                          <a:cs typeface="Arial" panose="020B0604020202020204" pitchFamily="34" charset="0"/>
                        </a:rPr>
                        <a:t>1965-1980</a:t>
                      </a:r>
                    </a:p>
                  </a:txBody>
                  <a:tcPr marL="91652" marR="91652"/>
                </a:tc>
                <a:tc>
                  <a:txBody>
                    <a:bodyPr/>
                    <a:lstStyle/>
                    <a:p>
                      <a:r>
                        <a:rPr lang="en-US" sz="1400" dirty="0">
                          <a:latin typeface="Arial"/>
                          <a:cs typeface="Arial"/>
                        </a:rPr>
                        <a:t>1981-1995</a:t>
                      </a:r>
                      <a:endParaRPr lang="en-US" sz="1400" dirty="0">
                        <a:latin typeface="Arial" panose="020B0604020202020204" pitchFamily="34" charset="0"/>
                        <a:cs typeface="Arial" panose="020B0604020202020204" pitchFamily="34" charset="0"/>
                      </a:endParaRPr>
                    </a:p>
                  </a:txBody>
                  <a:tcPr marL="91652" marR="91652"/>
                </a:tc>
                <a:tc>
                  <a:txBody>
                    <a:bodyPr/>
                    <a:lstStyle/>
                    <a:p>
                      <a:r>
                        <a:rPr lang="en-US" sz="1400" kern="1200" dirty="0">
                          <a:solidFill>
                            <a:schemeClr val="dk1"/>
                          </a:solidFill>
                          <a:effectLst/>
                          <a:latin typeface="Arial"/>
                          <a:ea typeface="+mn-ea"/>
                          <a:cs typeface="Arial"/>
                        </a:rPr>
                        <a:t>1996-2012</a:t>
                      </a:r>
                      <a:endParaRPr lang="en-US" sz="1400" dirty="0">
                        <a:latin typeface="Arial" panose="020B0604020202020204" pitchFamily="34" charset="0"/>
                        <a:cs typeface="Arial" panose="020B0604020202020204" pitchFamily="34" charset="0"/>
                      </a:endParaRPr>
                    </a:p>
                  </a:txBody>
                  <a:tcPr marL="91652" marR="91652"/>
                </a:tc>
                <a:extLst>
                  <a:ext uri="{0D108BD9-81ED-4DB2-BD59-A6C34878D82A}">
                    <a16:rowId xmlns:a16="http://schemas.microsoft.com/office/drawing/2014/main" val="10001"/>
                  </a:ext>
                </a:extLst>
              </a:tr>
              <a:tr h="2970910">
                <a:tc>
                  <a:txBody>
                    <a:bodyPr/>
                    <a:lstStyle/>
                    <a:p>
                      <a:pPr algn="ctr"/>
                      <a:r>
                        <a:rPr lang="en-US" sz="1400" b="1" dirty="0">
                          <a:latin typeface="Arial" panose="020B0604020202020204" pitchFamily="34" charset="0"/>
                          <a:cs typeface="Arial" panose="020B0604020202020204" pitchFamily="34" charset="0"/>
                        </a:rPr>
                        <a:t>Historical</a:t>
                      </a:r>
                      <a:r>
                        <a:rPr lang="en-US" sz="1400" b="1" baseline="0" dirty="0">
                          <a:latin typeface="Arial" panose="020B0604020202020204" pitchFamily="34" charset="0"/>
                          <a:cs typeface="Arial" panose="020B0604020202020204" pitchFamily="34" charset="0"/>
                        </a:rPr>
                        <a:t> Events</a:t>
                      </a:r>
                      <a:endParaRPr lang="en-US" sz="1400" b="1" dirty="0">
                        <a:latin typeface="Arial" panose="020B0604020202020204" pitchFamily="34" charset="0"/>
                        <a:cs typeface="Arial" panose="020B0604020202020204" pitchFamily="34" charset="0"/>
                      </a:endParaRPr>
                    </a:p>
                  </a:txBody>
                  <a:tcPr marL="91652" marR="91652" vert="vert270"/>
                </a:tc>
                <a:tc>
                  <a:txBody>
                    <a:bodyPr/>
                    <a:lstStyle/>
                    <a:p>
                      <a:r>
                        <a:rPr lang="en-US" sz="1400" dirty="0">
                          <a:latin typeface="Arial" panose="020B0604020202020204" pitchFamily="34" charset="0"/>
                          <a:cs typeface="Arial" panose="020B0604020202020204" pitchFamily="34" charset="0"/>
                        </a:rPr>
                        <a:t>Civil Rights Movement</a:t>
                      </a:r>
                    </a:p>
                    <a:p>
                      <a:r>
                        <a:rPr lang="en-US" sz="1400" dirty="0">
                          <a:latin typeface="Arial" panose="020B0604020202020204" pitchFamily="34" charset="0"/>
                          <a:cs typeface="Arial" panose="020B0604020202020204" pitchFamily="34" charset="0"/>
                        </a:rPr>
                        <a:t>Sexual Revolution/</a:t>
                      </a:r>
                    </a:p>
                    <a:p>
                      <a:r>
                        <a:rPr lang="en-US" sz="1400" dirty="0">
                          <a:latin typeface="Arial" panose="020B0604020202020204" pitchFamily="34" charset="0"/>
                          <a:cs typeface="Arial" panose="020B0604020202020204" pitchFamily="34" charset="0"/>
                        </a:rPr>
                        <a:t>Rock</a:t>
                      </a:r>
                      <a:r>
                        <a:rPr lang="en-US" sz="1400" baseline="0" dirty="0">
                          <a:latin typeface="Arial" panose="020B0604020202020204" pitchFamily="34" charset="0"/>
                          <a:cs typeface="Arial" panose="020B0604020202020204" pitchFamily="34" charset="0"/>
                        </a:rPr>
                        <a:t> and Roll</a:t>
                      </a:r>
                    </a:p>
                    <a:p>
                      <a:r>
                        <a:rPr lang="en-US" sz="1400" baseline="0" dirty="0">
                          <a:latin typeface="Arial" panose="020B0604020202020204" pitchFamily="34" charset="0"/>
                          <a:cs typeface="Arial" panose="020B0604020202020204" pitchFamily="34" charset="0"/>
                        </a:rPr>
                        <a:t>Cold War</a:t>
                      </a:r>
                    </a:p>
                    <a:p>
                      <a:r>
                        <a:rPr lang="en-US" sz="1400" baseline="0" dirty="0">
                          <a:latin typeface="Arial" panose="020B0604020202020204" pitchFamily="34" charset="0"/>
                          <a:cs typeface="Arial" panose="020B0604020202020204" pitchFamily="34" charset="0"/>
                        </a:rPr>
                        <a:t>Space Travel</a:t>
                      </a:r>
                    </a:p>
                    <a:p>
                      <a:r>
                        <a:rPr lang="en-US" sz="1400" baseline="0" dirty="0">
                          <a:latin typeface="Arial" panose="020B0604020202020204" pitchFamily="34" charset="0"/>
                          <a:cs typeface="Arial" panose="020B0604020202020204" pitchFamily="34" charset="0"/>
                        </a:rPr>
                        <a:t>Assassinations</a:t>
                      </a:r>
                    </a:p>
                    <a:p>
                      <a:endParaRPr lang="en-US" sz="1400" dirty="0">
                        <a:latin typeface="Arial" panose="020B0604020202020204" pitchFamily="34" charset="0"/>
                        <a:cs typeface="Arial" panose="020B0604020202020204" pitchFamily="34" charset="0"/>
                      </a:endParaRPr>
                    </a:p>
                  </a:txBody>
                  <a:tcPr marL="91652" marR="91652"/>
                </a:tc>
                <a:tc>
                  <a:txBody>
                    <a:bodyPr/>
                    <a:lstStyle/>
                    <a:p>
                      <a:r>
                        <a:rPr lang="en-US" sz="1400" dirty="0">
                          <a:latin typeface="Arial" panose="020B0604020202020204" pitchFamily="34" charset="0"/>
                          <a:cs typeface="Arial" panose="020B0604020202020204" pitchFamily="34" charset="0"/>
                        </a:rPr>
                        <a:t>Watergate</a:t>
                      </a:r>
                    </a:p>
                    <a:p>
                      <a:r>
                        <a:rPr lang="en-US" sz="1400" dirty="0">
                          <a:latin typeface="Arial" panose="020B0604020202020204" pitchFamily="34" charset="0"/>
                          <a:cs typeface="Arial" panose="020B0604020202020204" pitchFamily="34" charset="0"/>
                        </a:rPr>
                        <a:t>Women’s Liberation</a:t>
                      </a:r>
                    </a:p>
                    <a:p>
                      <a:r>
                        <a:rPr lang="en-US" sz="1400" dirty="0">
                          <a:latin typeface="Arial" panose="020B0604020202020204" pitchFamily="34" charset="0"/>
                          <a:cs typeface="Arial" panose="020B0604020202020204" pitchFamily="34" charset="0"/>
                        </a:rPr>
                        <a:t>Energy Crisis</a:t>
                      </a:r>
                    </a:p>
                    <a:p>
                      <a:r>
                        <a:rPr lang="en-US" sz="1400" dirty="0">
                          <a:latin typeface="Arial" panose="020B0604020202020204" pitchFamily="34" charset="0"/>
                          <a:cs typeface="Arial" panose="020B0604020202020204" pitchFamily="34" charset="0"/>
                        </a:rPr>
                        <a:t>Space Shuttle Challenger</a:t>
                      </a:r>
                      <a:r>
                        <a:rPr lang="en-US" sz="1400" baseline="0" dirty="0">
                          <a:latin typeface="Arial" panose="020B0604020202020204" pitchFamily="34" charset="0"/>
                          <a:cs typeface="Arial" panose="020B0604020202020204" pitchFamily="34" charset="0"/>
                        </a:rPr>
                        <a:t> Explodes</a:t>
                      </a:r>
                    </a:p>
                    <a:p>
                      <a:r>
                        <a:rPr lang="en-US" sz="1400" baseline="0" dirty="0">
                          <a:latin typeface="Arial" panose="020B0604020202020204" pitchFamily="34" charset="0"/>
                          <a:cs typeface="Arial" panose="020B0604020202020204" pitchFamily="34" charset="0"/>
                        </a:rPr>
                        <a:t>Desert Storm</a:t>
                      </a:r>
                    </a:p>
                  </a:txBody>
                  <a:tcPr marL="91652" marR="91652"/>
                </a:tc>
                <a:tc>
                  <a:txBody>
                    <a:bodyPr/>
                    <a:lstStyle/>
                    <a:p>
                      <a:r>
                        <a:rPr lang="en-US" sz="1400" kern="1200" dirty="0">
                          <a:solidFill>
                            <a:schemeClr val="dk1"/>
                          </a:solidFill>
                          <a:latin typeface="Arial" panose="020B0604020202020204" pitchFamily="34" charset="0"/>
                          <a:cs typeface="Arial" panose="020B0604020202020204" pitchFamily="34" charset="0"/>
                        </a:rPr>
                        <a:t>Oklahoma City Bombing</a:t>
                      </a:r>
                    </a:p>
                    <a:p>
                      <a:r>
                        <a:rPr lang="en-US" sz="1400" kern="1200" dirty="0">
                          <a:solidFill>
                            <a:schemeClr val="dk1"/>
                          </a:solidFill>
                          <a:latin typeface="Arial" panose="020B0604020202020204" pitchFamily="34" charset="0"/>
                          <a:cs typeface="Arial" panose="020B0604020202020204" pitchFamily="34" charset="0"/>
                        </a:rPr>
                        <a:t>Columbine School Shootings</a:t>
                      </a:r>
                    </a:p>
                    <a:p>
                      <a:r>
                        <a:rPr lang="en-US" sz="1400" kern="1200" dirty="0">
                          <a:solidFill>
                            <a:schemeClr val="dk1"/>
                          </a:solidFill>
                          <a:latin typeface="Arial" panose="020B0604020202020204" pitchFamily="34" charset="0"/>
                          <a:cs typeface="Arial" panose="020B0604020202020204" pitchFamily="34" charset="0"/>
                        </a:rPr>
                        <a:t>Technology</a:t>
                      </a:r>
                    </a:p>
                    <a:p>
                      <a:r>
                        <a:rPr lang="en-US" sz="1400" kern="1200" dirty="0">
                          <a:solidFill>
                            <a:schemeClr val="dk1"/>
                          </a:solidFill>
                          <a:latin typeface="Arial" panose="020B0604020202020204" pitchFamily="34" charset="0"/>
                          <a:cs typeface="Arial" panose="020B0604020202020204" pitchFamily="34" charset="0"/>
                        </a:rPr>
                        <a:t>Child Focused World</a:t>
                      </a:r>
                    </a:p>
                    <a:p>
                      <a:r>
                        <a:rPr lang="en-US" sz="1400" kern="1200" dirty="0">
                          <a:solidFill>
                            <a:schemeClr val="dk1"/>
                          </a:solidFill>
                          <a:latin typeface="Arial" panose="020B0604020202020204" pitchFamily="34" charset="0"/>
                          <a:cs typeface="Arial" panose="020B0604020202020204" pitchFamily="34" charset="0"/>
                        </a:rPr>
                        <a:t>Clinton/</a:t>
                      </a:r>
                    </a:p>
                    <a:p>
                      <a:r>
                        <a:rPr lang="en-US" sz="1400" kern="1200" dirty="0">
                          <a:solidFill>
                            <a:schemeClr val="dk1"/>
                          </a:solidFill>
                          <a:latin typeface="Arial" panose="020B0604020202020204" pitchFamily="34" charset="0"/>
                          <a:cs typeface="Arial" panose="020B0604020202020204" pitchFamily="34" charset="0"/>
                        </a:rPr>
                        <a:t>Lewinsky</a:t>
                      </a:r>
                    </a:p>
                    <a:p>
                      <a:r>
                        <a:rPr lang="en-US" sz="1400" kern="1200" dirty="0">
                          <a:solidFill>
                            <a:schemeClr val="dk1"/>
                          </a:solidFill>
                          <a:latin typeface="Arial" panose="020B0604020202020204" pitchFamily="34" charset="0"/>
                          <a:cs typeface="Arial" panose="020B0604020202020204" pitchFamily="34" charset="0"/>
                        </a:rPr>
                        <a:t>9/11</a:t>
                      </a:r>
                      <a:endParaRPr lang="en-US" sz="1400" baseline="0" dirty="0">
                        <a:latin typeface="Arial" panose="020B0604020202020204" pitchFamily="34" charset="0"/>
                        <a:cs typeface="Arial" panose="020B0604020202020204" pitchFamily="34" charset="0"/>
                      </a:endParaRPr>
                    </a:p>
                  </a:txBody>
                  <a:tcPr marL="91652" marR="91652"/>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Obama Election</a:t>
                      </a:r>
                    </a:p>
                    <a:p>
                      <a:r>
                        <a:rPr lang="en-US" sz="1400" kern="1200" dirty="0">
                          <a:solidFill>
                            <a:schemeClr val="dk1"/>
                          </a:solidFill>
                          <a:effectLst/>
                          <a:latin typeface="Arial" panose="020B0604020202020204" pitchFamily="34" charset="0"/>
                          <a:ea typeface="+mn-ea"/>
                          <a:cs typeface="Arial" panose="020B0604020202020204" pitchFamily="34" charset="0"/>
                        </a:rPr>
                        <a:t>Wars in Afghanistan and Iraq</a:t>
                      </a:r>
                    </a:p>
                    <a:p>
                      <a:endParaRPr lang="en-US" sz="1400" kern="1200" dirty="0">
                        <a:solidFill>
                          <a:schemeClr val="dk1"/>
                        </a:solidFill>
                        <a:effectLst/>
                        <a:latin typeface="Arial"/>
                        <a:ea typeface="+mn-ea"/>
                        <a:cs typeface="Arial"/>
                      </a:endParaRPr>
                    </a:p>
                    <a:p>
                      <a:endParaRPr lang="en-US" sz="1400" b="1" baseline="0" dirty="0">
                        <a:latin typeface="Arial" panose="020B0604020202020204" pitchFamily="34" charset="0"/>
                        <a:cs typeface="Arial" panose="020B0604020202020204" pitchFamily="34" charset="0"/>
                      </a:endParaRPr>
                    </a:p>
                  </a:txBody>
                  <a:tcPr marL="91652" marR="91652"/>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1"/>
          </p:nvPr>
        </p:nvSpPr>
        <p:spPr/>
        <p:txBody>
          <a:bodyPr/>
          <a:lstStyle/>
          <a:p>
            <a:pPr>
              <a:defRPr/>
            </a:pPr>
            <a:fld id="{4285F33C-820B-431F-8492-D78784A11EF6}" type="slidenum">
              <a:rPr lang="en-US" smtClean="0"/>
              <a:pPr>
                <a:defRPr/>
              </a:pPr>
              <a:t>12</a:t>
            </a:fld>
            <a:endParaRPr lang="en-US">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51692" y="1010764"/>
            <a:ext cx="8229600" cy="603504"/>
          </a:xfrm>
        </p:spPr>
        <p:txBody>
          <a:bodyPr/>
          <a:lstStyle/>
          <a:p>
            <a:pPr eaLnBrk="1" hangingPunct="1"/>
            <a:r>
              <a:rPr lang="en-US">
                <a:solidFill>
                  <a:srgbClr val="003594"/>
                </a:solidFill>
                <a:latin typeface="Arial" panose="020B0604020202020204" pitchFamily="34" charset="0"/>
                <a:cs typeface="Arial" panose="020B0604020202020204" pitchFamily="34" charset="0"/>
              </a:rPr>
              <a:t>Core Values</a:t>
            </a:r>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161419540"/>
              </p:ext>
            </p:extLst>
          </p:nvPr>
        </p:nvGraphicFramePr>
        <p:xfrm>
          <a:off x="351692" y="1676400"/>
          <a:ext cx="8534402" cy="4474010"/>
        </p:xfrm>
        <a:graphic>
          <a:graphicData uri="http://schemas.openxmlformats.org/drawingml/2006/table">
            <a:tbl>
              <a:tblPr firstRow="1" bandRow="1">
                <a:tableStyleId>{21E4AEA4-8DFA-4A89-87EB-49C32662AFE0}</a:tableStyleId>
              </a:tblPr>
              <a:tblGrid>
                <a:gridCol w="1438382">
                  <a:extLst>
                    <a:ext uri="{9D8B030D-6E8A-4147-A177-3AD203B41FA5}">
                      <a16:colId xmlns:a16="http://schemas.microsoft.com/office/drawing/2014/main" val="20000"/>
                    </a:ext>
                  </a:extLst>
                </a:gridCol>
                <a:gridCol w="2013735">
                  <a:extLst>
                    <a:ext uri="{9D8B030D-6E8A-4147-A177-3AD203B41FA5}">
                      <a16:colId xmlns:a16="http://schemas.microsoft.com/office/drawing/2014/main" val="20002"/>
                    </a:ext>
                  </a:extLst>
                </a:gridCol>
                <a:gridCol w="1630167">
                  <a:extLst>
                    <a:ext uri="{9D8B030D-6E8A-4147-A177-3AD203B41FA5}">
                      <a16:colId xmlns:a16="http://schemas.microsoft.com/office/drawing/2014/main" val="20003"/>
                    </a:ext>
                  </a:extLst>
                </a:gridCol>
                <a:gridCol w="1726059">
                  <a:extLst>
                    <a:ext uri="{9D8B030D-6E8A-4147-A177-3AD203B41FA5}">
                      <a16:colId xmlns:a16="http://schemas.microsoft.com/office/drawing/2014/main" val="20004"/>
                    </a:ext>
                  </a:extLst>
                </a:gridCol>
                <a:gridCol w="1726059">
                  <a:extLst>
                    <a:ext uri="{9D8B030D-6E8A-4147-A177-3AD203B41FA5}">
                      <a16:colId xmlns:a16="http://schemas.microsoft.com/office/drawing/2014/main" val="3322207304"/>
                    </a:ext>
                  </a:extLst>
                </a:gridCol>
              </a:tblGrid>
              <a:tr h="772841">
                <a:tc>
                  <a:txBody>
                    <a:bodyPr/>
                    <a:lstStyle/>
                    <a:p>
                      <a:pPr algn="ct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Baby Boomers</a:t>
                      </a:r>
                    </a:p>
                  </a:txBody>
                  <a:tcPr/>
                </a:tc>
                <a:tc>
                  <a:txBody>
                    <a:bodyPr/>
                    <a:lstStyle/>
                    <a:p>
                      <a:pPr algn="ctr"/>
                      <a:r>
                        <a:rPr lang="en-US" sz="1400" dirty="0">
                          <a:latin typeface="Arial" panose="020B0604020202020204" pitchFamily="34" charset="0"/>
                          <a:cs typeface="Arial" panose="020B0604020202020204" pitchFamily="34" charset="0"/>
                        </a:rPr>
                        <a:t>Gen Xers</a:t>
                      </a:r>
                    </a:p>
                  </a:txBody>
                  <a:tcPr/>
                </a:tc>
                <a:tc>
                  <a:txBody>
                    <a:bodyPr/>
                    <a:lstStyle/>
                    <a:p>
                      <a:pPr algn="ctr"/>
                      <a:r>
                        <a:rPr lang="en-US" sz="1400" dirty="0">
                          <a:latin typeface="Arial" panose="020B0604020202020204" pitchFamily="34" charset="0"/>
                          <a:cs typeface="Arial" panose="020B0604020202020204" pitchFamily="34" charset="0"/>
                        </a:rPr>
                        <a:t>Millennials</a:t>
                      </a:r>
                    </a:p>
                  </a:txBody>
                  <a:tcPr/>
                </a:tc>
                <a:tc>
                  <a:txBody>
                    <a:bodyPr/>
                    <a:lstStyle/>
                    <a:p>
                      <a:pPr algn="ctr"/>
                      <a:r>
                        <a:rPr lang="en-US" sz="1400" b="1" kern="1200" dirty="0">
                          <a:solidFill>
                            <a:schemeClr val="lt1"/>
                          </a:solidFill>
                          <a:effectLst/>
                          <a:latin typeface="Arial" panose="020B0604020202020204" pitchFamily="34" charset="0"/>
                          <a:ea typeface="+mn-ea"/>
                          <a:cs typeface="Arial" panose="020B0604020202020204" pitchFamily="34" charset="0"/>
                        </a:rPr>
                        <a:t>Centennials</a:t>
                      </a:r>
                    </a:p>
                  </a:txBody>
                  <a:tcPr/>
                </a:tc>
                <a:extLst>
                  <a:ext uri="{0D108BD9-81ED-4DB2-BD59-A6C34878D82A}">
                    <a16:rowId xmlns:a16="http://schemas.microsoft.com/office/drawing/2014/main" val="10000"/>
                  </a:ext>
                </a:extLst>
              </a:tr>
              <a:tr h="986360">
                <a:tc>
                  <a:txBody>
                    <a:bodyPr/>
                    <a:lstStyle/>
                    <a:p>
                      <a:pPr algn="ctr"/>
                      <a:r>
                        <a:rPr lang="en-US" sz="1600" b="1" dirty="0">
                          <a:latin typeface="Arial" panose="020B0604020202020204" pitchFamily="34" charset="0"/>
                          <a:cs typeface="Arial" panose="020B0604020202020204" pitchFamily="34" charset="0"/>
                        </a:rPr>
                        <a:t>Outlook</a:t>
                      </a:r>
                    </a:p>
                  </a:txBody>
                  <a:tcPr vert="vert270"/>
                </a:tc>
                <a:tc>
                  <a:txBody>
                    <a:bodyPr/>
                    <a:lstStyle/>
                    <a:p>
                      <a:r>
                        <a:rPr lang="en-US" sz="1400" dirty="0">
                          <a:latin typeface="Arial" panose="020B0604020202020204" pitchFamily="34" charset="0"/>
                          <a:cs typeface="Arial" panose="020B0604020202020204" pitchFamily="34" charset="0"/>
                        </a:rPr>
                        <a:t>Optimism,</a:t>
                      </a:r>
                    </a:p>
                    <a:p>
                      <a:r>
                        <a:rPr lang="en-US" sz="1400" dirty="0">
                          <a:latin typeface="Arial" panose="020B0604020202020204" pitchFamily="34" charset="0"/>
                          <a:cs typeface="Arial" panose="020B0604020202020204" pitchFamily="34" charset="0"/>
                        </a:rPr>
                        <a:t>Involvement</a:t>
                      </a:r>
                    </a:p>
                  </a:txBody>
                  <a:tcPr/>
                </a:tc>
                <a:tc>
                  <a:txBody>
                    <a:bodyPr/>
                    <a:lstStyle/>
                    <a:p>
                      <a:r>
                        <a:rPr lang="en-US" sz="1400" dirty="0">
                          <a:latin typeface="Arial" panose="020B0604020202020204" pitchFamily="34" charset="0"/>
                          <a:cs typeface="Arial" panose="020B0604020202020204" pitchFamily="34" charset="0"/>
                        </a:rPr>
                        <a:t>Skepticism, Informality, Fun</a:t>
                      </a:r>
                    </a:p>
                  </a:txBody>
                  <a:tcPr/>
                </a:tc>
                <a:tc>
                  <a:txBody>
                    <a:bodyPr/>
                    <a:lstStyle/>
                    <a:p>
                      <a:r>
                        <a:rPr lang="en-US" sz="1400" dirty="0">
                          <a:latin typeface="Arial" panose="020B0604020202020204" pitchFamily="34" charset="0"/>
                          <a:cs typeface="Arial" panose="020B0604020202020204" pitchFamily="34" charset="0"/>
                        </a:rPr>
                        <a:t>Realism,</a:t>
                      </a:r>
                    </a:p>
                    <a:p>
                      <a:r>
                        <a:rPr lang="en-US" sz="1400" dirty="0">
                          <a:latin typeface="Arial" panose="020B0604020202020204" pitchFamily="34" charset="0"/>
                          <a:cs typeface="Arial" panose="020B0604020202020204" pitchFamily="34" charset="0"/>
                        </a:rPr>
                        <a:t>Confidence,</a:t>
                      </a:r>
                    </a:p>
                    <a:p>
                      <a:r>
                        <a:rPr lang="en-US" sz="1400" dirty="0">
                          <a:latin typeface="Arial" panose="020B0604020202020204" pitchFamily="34" charset="0"/>
                          <a:cs typeface="Arial" panose="020B0604020202020204" pitchFamily="34" charset="0"/>
                        </a:rPr>
                        <a:t>Social,</a:t>
                      </a:r>
                    </a:p>
                    <a:p>
                      <a:r>
                        <a:rPr lang="en-US" sz="1400" dirty="0">
                          <a:latin typeface="Arial" panose="020B0604020202020204" pitchFamily="34" charset="0"/>
                          <a:cs typeface="Arial" panose="020B0604020202020204" pitchFamily="34" charset="0"/>
                        </a:rPr>
                        <a:t>Extreme Fun</a:t>
                      </a:r>
                    </a:p>
                  </a:txBody>
                  <a:tcPr/>
                </a:tc>
                <a:tc>
                  <a:txBody>
                    <a:bodyPr/>
                    <a:lstStyle/>
                    <a:p>
                      <a:pPr marL="0" marR="0">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Volunteering, Community, non-profits, sharing experiences, actions over words</a:t>
                      </a:r>
                    </a:p>
                  </a:txBody>
                  <a:tcPr marL="68580" marR="68580" marT="0" marB="0"/>
                </a:tc>
                <a:extLst>
                  <a:ext uri="{0D108BD9-81ED-4DB2-BD59-A6C34878D82A}">
                    <a16:rowId xmlns:a16="http://schemas.microsoft.com/office/drawing/2014/main" val="10001"/>
                  </a:ext>
                </a:extLst>
              </a:tr>
              <a:tr h="775641">
                <a:tc>
                  <a:txBody>
                    <a:bodyPr/>
                    <a:lstStyle/>
                    <a:p>
                      <a:pPr algn="ctr"/>
                      <a:r>
                        <a:rPr lang="en-US" sz="1600" b="1" dirty="0">
                          <a:latin typeface="Arial" panose="020B0604020202020204" pitchFamily="34" charset="0"/>
                          <a:cs typeface="Arial" panose="020B0604020202020204" pitchFamily="34" charset="0"/>
                        </a:rPr>
                        <a:t>Family</a:t>
                      </a:r>
                    </a:p>
                  </a:txBody>
                  <a:tcPr vert="vert270"/>
                </a:tc>
                <a:tc>
                  <a:txBody>
                    <a:bodyPr/>
                    <a:lstStyle/>
                    <a:p>
                      <a:r>
                        <a:rPr lang="en-US" sz="1400" dirty="0">
                          <a:latin typeface="Arial" panose="020B0604020202020204" pitchFamily="34" charset="0"/>
                          <a:cs typeface="Arial" panose="020B0604020202020204" pitchFamily="34" charset="0"/>
                        </a:rPr>
                        <a:t>Disintegrating</a:t>
                      </a:r>
                    </a:p>
                  </a:txBody>
                  <a:tcPr/>
                </a:tc>
                <a:tc>
                  <a:txBody>
                    <a:bodyPr/>
                    <a:lstStyle/>
                    <a:p>
                      <a:r>
                        <a:rPr lang="en-US" sz="1400" dirty="0">
                          <a:latin typeface="Arial" panose="020B0604020202020204" pitchFamily="34" charset="0"/>
                          <a:cs typeface="Arial" panose="020B0604020202020204" pitchFamily="34" charset="0"/>
                        </a:rPr>
                        <a:t>Latch-Key Kids</a:t>
                      </a:r>
                    </a:p>
                  </a:txBody>
                  <a:tcPr/>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Merged families</a:t>
                      </a:r>
                      <a:endParaRPr lang="en-US" sz="1400" dirty="0">
                        <a:latin typeface="Arial" panose="020B0604020202020204" pitchFamily="34" charset="0"/>
                        <a:cs typeface="Arial" panose="020B0604020202020204" pitchFamily="34" charset="0"/>
                      </a:endParaRPr>
                    </a:p>
                  </a:txBody>
                  <a:tcPr/>
                </a:tc>
                <a:tc>
                  <a:txBody>
                    <a:bodyPr/>
                    <a:lstStyle/>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Most ethnically diverse generation</a:t>
                      </a:r>
                    </a:p>
                  </a:txBody>
                  <a:tcPr marL="68580" marR="68580" marT="0" marB="0"/>
                </a:tc>
                <a:extLst>
                  <a:ext uri="{0D108BD9-81ED-4DB2-BD59-A6C34878D82A}">
                    <a16:rowId xmlns:a16="http://schemas.microsoft.com/office/drawing/2014/main" val="10002"/>
                  </a:ext>
                </a:extLst>
              </a:tr>
              <a:tr h="1719599">
                <a:tc>
                  <a:txBody>
                    <a:bodyPr/>
                    <a:lstStyle/>
                    <a:p>
                      <a:pPr algn="ctr"/>
                      <a:r>
                        <a:rPr lang="en-US" sz="1600" b="1" dirty="0">
                          <a:latin typeface="Arial" panose="020B0604020202020204" pitchFamily="34" charset="0"/>
                          <a:cs typeface="Arial" panose="020B0604020202020204" pitchFamily="34" charset="0"/>
                        </a:rPr>
                        <a:t>Education</a:t>
                      </a:r>
                    </a:p>
                  </a:txBody>
                  <a:tcPr vert="vert270"/>
                </a:tc>
                <a:tc>
                  <a:txBody>
                    <a:bodyPr/>
                    <a:lstStyle/>
                    <a:p>
                      <a:r>
                        <a:rPr lang="en-US" sz="1400" dirty="0">
                          <a:latin typeface="Arial" panose="020B0604020202020204" pitchFamily="34" charset="0"/>
                          <a:cs typeface="Arial" panose="020B0604020202020204" pitchFamily="34" charset="0"/>
                        </a:rPr>
                        <a:t>A</a:t>
                      </a:r>
                      <a:r>
                        <a:rPr lang="en-US" sz="1400" baseline="0" dirty="0">
                          <a:latin typeface="Arial" panose="020B0604020202020204" pitchFamily="34" charset="0"/>
                          <a:cs typeface="Arial" panose="020B0604020202020204" pitchFamily="34" charset="0"/>
                        </a:rPr>
                        <a:t> birthright</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A way to get there</a:t>
                      </a:r>
                    </a:p>
                  </a:txBody>
                  <a:tcPr/>
                </a:tc>
                <a:tc>
                  <a:txBody>
                    <a:bodyPr/>
                    <a:lstStyle/>
                    <a:p>
                      <a:r>
                        <a:rPr lang="en-US" sz="1400" dirty="0">
                          <a:latin typeface="Arial" panose="020B0604020202020204" pitchFamily="34" charset="0"/>
                          <a:cs typeface="Arial" panose="020B0604020202020204" pitchFamily="34" charset="0"/>
                        </a:rPr>
                        <a:t>An incredible expense</a:t>
                      </a: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Most trained and well-educated generation in history</a:t>
                      </a:r>
                    </a:p>
                    <a:p>
                      <a:r>
                        <a:rPr lang="en-US" sz="1400" kern="1200" dirty="0">
                          <a:solidFill>
                            <a:schemeClr val="dk1"/>
                          </a:solidFill>
                          <a:effectLst/>
                          <a:latin typeface="Arial" panose="020B0604020202020204" pitchFamily="34" charset="0"/>
                          <a:ea typeface="+mn-ea"/>
                          <a:cs typeface="Arial" panose="020B0604020202020204" pitchFamily="34" charset="0"/>
                        </a:rPr>
                        <a:t> </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779585"/>
            <a:ext cx="8153400" cy="609600"/>
          </a:xfrm>
        </p:spPr>
        <p:txBody>
          <a:bodyPr/>
          <a:lstStyle/>
          <a:p>
            <a:pPr eaLnBrk="1" hangingPunct="1"/>
            <a:r>
              <a:rPr lang="en-US" dirty="0">
                <a:solidFill>
                  <a:srgbClr val="003594"/>
                </a:solidFill>
                <a:latin typeface="Arial" panose="020B0604020202020204" pitchFamily="34" charset="0"/>
                <a:cs typeface="Arial" panose="020B0604020202020204" pitchFamily="34" charset="0"/>
              </a:rPr>
              <a:t>Core Values</a:t>
            </a:r>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858815771"/>
              </p:ext>
            </p:extLst>
          </p:nvPr>
        </p:nvGraphicFramePr>
        <p:xfrm>
          <a:off x="304800" y="1453011"/>
          <a:ext cx="8686800" cy="5205921"/>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2133600">
                  <a:extLst>
                    <a:ext uri="{9D8B030D-6E8A-4147-A177-3AD203B41FA5}">
                      <a16:colId xmlns:a16="http://schemas.microsoft.com/office/drawing/2014/main" val="3432768833"/>
                    </a:ext>
                  </a:extLst>
                </a:gridCol>
              </a:tblGrid>
              <a:tr h="476274">
                <a:tc>
                  <a:txBody>
                    <a:bodyPr/>
                    <a:lstStyle/>
                    <a:p>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Baby Boomers</a:t>
                      </a:r>
                    </a:p>
                  </a:txBody>
                  <a:tcPr/>
                </a:tc>
                <a:tc>
                  <a:txBody>
                    <a:bodyPr/>
                    <a:lstStyle/>
                    <a:p>
                      <a:pPr algn="ctr"/>
                      <a:r>
                        <a:rPr lang="en-US" sz="1400" dirty="0">
                          <a:latin typeface="Arial" panose="020B0604020202020204" pitchFamily="34" charset="0"/>
                          <a:cs typeface="Arial" panose="020B0604020202020204" pitchFamily="34" charset="0"/>
                        </a:rPr>
                        <a:t>Gen Xers</a:t>
                      </a:r>
                    </a:p>
                  </a:txBody>
                  <a:tcPr/>
                </a:tc>
                <a:tc>
                  <a:txBody>
                    <a:bodyPr/>
                    <a:lstStyle/>
                    <a:p>
                      <a:pPr algn="ctr"/>
                      <a:r>
                        <a:rPr lang="en-US" sz="1400" dirty="0">
                          <a:latin typeface="Arial" panose="020B0604020202020204" pitchFamily="34" charset="0"/>
                          <a:cs typeface="Arial" panose="020B0604020202020204" pitchFamily="34" charset="0"/>
                        </a:rPr>
                        <a:t>Millennials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lt1"/>
                          </a:solidFill>
                          <a:effectLst/>
                          <a:latin typeface="Arial" panose="020B0604020202020204" pitchFamily="34" charset="0"/>
                          <a:ea typeface="+mn-ea"/>
                          <a:cs typeface="Arial" panose="020B0604020202020204" pitchFamily="34" charset="0"/>
                        </a:rPr>
                        <a:t>Centennials</a:t>
                      </a:r>
                    </a:p>
                    <a:p>
                      <a:pPr algn="ct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785037">
                <a:tc>
                  <a:txBody>
                    <a:bodyPr/>
                    <a:lstStyle/>
                    <a:p>
                      <a:pPr algn="ctr"/>
                      <a:r>
                        <a:rPr lang="en-US" sz="1600" b="1" dirty="0">
                          <a:latin typeface="Arial" panose="020B0604020202020204" pitchFamily="34" charset="0"/>
                          <a:cs typeface="Arial" panose="020B0604020202020204" pitchFamily="34" charset="0"/>
                        </a:rPr>
                        <a:t>Communication</a:t>
                      </a:r>
                    </a:p>
                  </a:txBody>
                  <a:tcPr vert="vert270"/>
                </a:tc>
                <a:tc>
                  <a:txBody>
                    <a:bodyPr/>
                    <a:lstStyle/>
                    <a:p>
                      <a:r>
                        <a:rPr lang="en-US" sz="1400" dirty="0">
                          <a:latin typeface="Arial" panose="020B0604020202020204" pitchFamily="34" charset="0"/>
                          <a:cs typeface="Arial" panose="020B0604020202020204" pitchFamily="34" charset="0"/>
                        </a:rPr>
                        <a:t>Touch-tone phones,</a:t>
                      </a:r>
                    </a:p>
                    <a:p>
                      <a:r>
                        <a:rPr lang="en-US" sz="1400" dirty="0">
                          <a:latin typeface="Arial" panose="020B0604020202020204" pitchFamily="34" charset="0"/>
                          <a:cs typeface="Arial" panose="020B0604020202020204" pitchFamily="34" charset="0"/>
                        </a:rPr>
                        <a:t>Call me anytime</a:t>
                      </a:r>
                    </a:p>
                  </a:txBody>
                  <a:tcPr/>
                </a:tc>
                <a:tc>
                  <a:txBody>
                    <a:bodyPr/>
                    <a:lstStyle/>
                    <a:p>
                      <a:r>
                        <a:rPr lang="en-US" sz="1400" dirty="0">
                          <a:latin typeface="Arial" panose="020B0604020202020204" pitchFamily="34" charset="0"/>
                          <a:cs typeface="Arial" panose="020B0604020202020204" pitchFamily="34" charset="0"/>
                        </a:rPr>
                        <a:t>Cell phones, if it is about work, </a:t>
                      </a:r>
                    </a:p>
                    <a:p>
                      <a:r>
                        <a:rPr lang="en-US" sz="1400" dirty="0">
                          <a:latin typeface="Arial" panose="020B0604020202020204" pitchFamily="34" charset="0"/>
                          <a:cs typeface="Arial" panose="020B0604020202020204" pitchFamily="34" charset="0"/>
                        </a:rPr>
                        <a:t>only call me at work</a:t>
                      </a:r>
                    </a:p>
                  </a:txBody>
                  <a:tcPr/>
                </a:tc>
                <a:tc>
                  <a:txBody>
                    <a:bodyPr/>
                    <a:lstStyle/>
                    <a:p>
                      <a:r>
                        <a:rPr lang="en-US" sz="1400" dirty="0">
                          <a:latin typeface="Arial" panose="020B0604020202020204" pitchFamily="34" charset="0"/>
                          <a:cs typeface="Arial" panose="020B0604020202020204" pitchFamily="34" charset="0"/>
                        </a:rPr>
                        <a:t>Internet, </a:t>
                      </a:r>
                    </a:p>
                    <a:p>
                      <a:r>
                        <a:rPr lang="en-US" sz="1400" dirty="0">
                          <a:latin typeface="Arial" panose="020B0604020202020204" pitchFamily="34" charset="0"/>
                          <a:cs typeface="Arial" panose="020B0604020202020204" pitchFamily="34" charset="0"/>
                        </a:rPr>
                        <a:t>E-mail,</a:t>
                      </a:r>
                    </a:p>
                    <a:p>
                      <a:r>
                        <a:rPr lang="en-US" sz="1400" dirty="0">
                          <a:latin typeface="Arial" panose="020B0604020202020204" pitchFamily="34" charset="0"/>
                          <a:cs typeface="Arial" panose="020B0604020202020204" pitchFamily="34" charset="0"/>
                        </a:rPr>
                        <a:t>Picture phones,</a:t>
                      </a:r>
                    </a:p>
                    <a:p>
                      <a:r>
                        <a:rPr lang="en-US" sz="1400" dirty="0">
                          <a:latin typeface="Arial" panose="020B0604020202020204" pitchFamily="34" charset="0"/>
                          <a:cs typeface="Arial" panose="020B0604020202020204" pitchFamily="34" charset="0"/>
                        </a:rPr>
                        <a:t>I-pods</a:t>
                      </a:r>
                    </a:p>
                  </a:txBody>
                  <a:tcPr/>
                </a:tc>
                <a:tc>
                  <a:txBody>
                    <a:bodyPr/>
                    <a:lstStyle/>
                    <a:p>
                      <a:pPr marL="0" marR="0">
                        <a:lnSpc>
                          <a:spcPct val="115000"/>
                        </a:lnSpc>
                        <a:spcBef>
                          <a:spcPts val="0"/>
                        </a:spcBef>
                        <a:spcAft>
                          <a:spcPts val="0"/>
                        </a:spcAft>
                      </a:pPr>
                      <a:r>
                        <a:rPr lang="en-US" sz="1400" dirty="0">
                          <a:effectLst/>
                          <a:latin typeface="Arial"/>
                          <a:ea typeface="Calibri" panose="020F0502020204030204" pitchFamily="34" charset="0"/>
                          <a:cs typeface="Arial"/>
                        </a:rPr>
                        <a:t>Constant access to technology – send texts, tweets, and instant messages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400" dirty="0">
                        <a:effectLst/>
                        <a:latin typeface="Arial"/>
                        <a:ea typeface="Calibri" panose="020F0502020204030204" pitchFamily="34" charset="0"/>
                        <a:cs typeface="Arial"/>
                      </a:endParaRPr>
                    </a:p>
                    <a:p>
                      <a:pPr marL="0" marR="0">
                        <a:lnSpc>
                          <a:spcPct val="115000"/>
                        </a:lnSpc>
                        <a:spcBef>
                          <a:spcPts val="0"/>
                        </a:spcBef>
                        <a:spcAft>
                          <a:spcPts val="0"/>
                        </a:spcAft>
                      </a:pPr>
                      <a:r>
                        <a:rPr lang="en-US" sz="1400" dirty="0">
                          <a:effectLst/>
                          <a:latin typeface="Arial"/>
                          <a:ea typeface="Calibri" panose="020F0502020204030204" pitchFamily="34" charset="0"/>
                          <a:cs typeface="Arial"/>
                        </a:rPr>
                        <a:t>Use abbreviations, informal language and colloquialism </a:t>
                      </a:r>
                    </a:p>
                  </a:txBody>
                  <a:tcPr marL="68580" marR="68580" marT="0" marB="0"/>
                </a:tc>
                <a:extLst>
                  <a:ext uri="{0D108BD9-81ED-4DB2-BD59-A6C34878D82A}">
                    <a16:rowId xmlns:a16="http://schemas.microsoft.com/office/drawing/2014/main" val="10001"/>
                  </a:ext>
                </a:extLst>
              </a:tr>
              <a:tr h="520700">
                <a:tc>
                  <a:txBody>
                    <a:bodyPr/>
                    <a:lstStyle/>
                    <a:p>
                      <a:pPr algn="ctr"/>
                      <a:r>
                        <a:rPr lang="en-US" sz="1600" b="1" dirty="0">
                          <a:latin typeface="Arial" panose="020B0604020202020204" pitchFamily="34" charset="0"/>
                          <a:cs typeface="Arial" panose="020B0604020202020204" pitchFamily="34" charset="0"/>
                        </a:rPr>
                        <a:t>Money</a:t>
                      </a:r>
                    </a:p>
                  </a:txBody>
                  <a:tcPr vert="vert270"/>
                </a:tc>
                <a:tc>
                  <a:txBody>
                    <a:bodyPr/>
                    <a:lstStyle/>
                    <a:p>
                      <a:r>
                        <a:rPr lang="en-US" sz="1400" dirty="0">
                          <a:latin typeface="Arial" panose="020B0604020202020204" pitchFamily="34" charset="0"/>
                          <a:cs typeface="Arial" panose="020B0604020202020204" pitchFamily="34" charset="0"/>
                        </a:rPr>
                        <a:t>Buy now, pay later</a:t>
                      </a:r>
                    </a:p>
                  </a:txBody>
                  <a:tcPr/>
                </a:tc>
                <a:tc>
                  <a:txBody>
                    <a:bodyPr/>
                    <a:lstStyle/>
                    <a:p>
                      <a:r>
                        <a:rPr lang="en-US" sz="1400" dirty="0">
                          <a:latin typeface="Arial" panose="020B0604020202020204" pitchFamily="34" charset="0"/>
                          <a:cs typeface="Arial" panose="020B0604020202020204" pitchFamily="34" charset="0"/>
                        </a:rPr>
                        <a:t>Cautious, Conservative,</a:t>
                      </a:r>
                    </a:p>
                    <a:p>
                      <a:r>
                        <a:rPr lang="en-US" sz="1400" dirty="0">
                          <a:latin typeface="Arial" panose="020B0604020202020204" pitchFamily="34" charset="0"/>
                          <a:cs typeface="Arial" panose="020B0604020202020204" pitchFamily="34" charset="0"/>
                        </a:rPr>
                        <a:t>Save</a:t>
                      </a:r>
                    </a:p>
                  </a:txBody>
                  <a:tcPr/>
                </a:tc>
                <a:tc>
                  <a:txBody>
                    <a:bodyPr/>
                    <a:lstStyle/>
                    <a:p>
                      <a:r>
                        <a:rPr lang="en-US" sz="1400" dirty="0">
                          <a:latin typeface="Arial" panose="020B0604020202020204" pitchFamily="34" charset="0"/>
                          <a:cs typeface="Arial" panose="020B0604020202020204" pitchFamily="34" charset="0"/>
                        </a:rPr>
                        <a:t>Earn to spend</a:t>
                      </a:r>
                    </a:p>
                  </a:txBody>
                  <a:tcPr/>
                </a:tc>
                <a:tc>
                  <a:txBody>
                    <a:bodyPr/>
                    <a:lstStyle/>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Value financial security above all</a:t>
                      </a:r>
                    </a:p>
                  </a:txBody>
                  <a:tcPr marL="68580" marR="68580" marT="0" marB="0"/>
                </a:tc>
                <a:extLst>
                  <a:ext uri="{0D108BD9-81ED-4DB2-BD59-A6C34878D82A}">
                    <a16:rowId xmlns:a16="http://schemas.microsoft.com/office/drawing/2014/main" val="10002"/>
                  </a:ext>
                </a:extLst>
              </a:tr>
              <a:tr h="1720716">
                <a:tc>
                  <a:txBody>
                    <a:bodyPr/>
                    <a:lstStyle/>
                    <a:p>
                      <a:pPr algn="ctr"/>
                      <a:r>
                        <a:rPr lang="en-US" sz="1600" b="1" dirty="0">
                          <a:latin typeface="Arial" panose="020B0604020202020204" pitchFamily="34" charset="0"/>
                          <a:cs typeface="Arial" panose="020B0604020202020204" pitchFamily="34" charset="0"/>
                        </a:rPr>
                        <a:t>Work Ethic</a:t>
                      </a:r>
                    </a:p>
                  </a:txBody>
                  <a:tcPr vert="vert270"/>
                </a:tc>
                <a:tc>
                  <a:txBody>
                    <a:bodyPr/>
                    <a:lstStyle/>
                    <a:p>
                      <a:r>
                        <a:rPr lang="en-US" sz="1400" dirty="0">
                          <a:latin typeface="Arial" panose="020B0604020202020204" pitchFamily="34" charset="0"/>
                          <a:cs typeface="Arial" panose="020B0604020202020204" pitchFamily="34" charset="0"/>
                        </a:rPr>
                        <a:t>Workaholic, </a:t>
                      </a:r>
                    </a:p>
                    <a:p>
                      <a:r>
                        <a:rPr lang="en-US" sz="1400" dirty="0">
                          <a:latin typeface="Arial" panose="020B0604020202020204" pitchFamily="34" charset="0"/>
                          <a:cs typeface="Arial" panose="020B0604020202020204" pitchFamily="34" charset="0"/>
                        </a:rPr>
                        <a:t>Live to work,</a:t>
                      </a:r>
                    </a:p>
                    <a:p>
                      <a:r>
                        <a:rPr lang="en-US" sz="1400" dirty="0">
                          <a:latin typeface="Arial" panose="020B0604020202020204" pitchFamily="34" charset="0"/>
                          <a:cs typeface="Arial" panose="020B0604020202020204" pitchFamily="34" charset="0"/>
                        </a:rPr>
                        <a:t>Long hours to establish self-worth,</a:t>
                      </a:r>
                      <a:r>
                        <a:rPr lang="en-US" sz="1400" baseline="0" dirty="0">
                          <a:latin typeface="Arial" panose="020B0604020202020204" pitchFamily="34" charset="0"/>
                          <a:cs typeface="Arial" panose="020B0604020202020204" pitchFamily="34" charset="0"/>
                        </a:rPr>
                        <a:t> Identity and fulfillment</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Work smarter</a:t>
                      </a:r>
                      <a:r>
                        <a:rPr lang="en-US" sz="1400" baseline="0" dirty="0">
                          <a:latin typeface="Arial" panose="020B0604020202020204" pitchFamily="34" charset="0"/>
                          <a:cs typeface="Arial" panose="020B0604020202020204" pitchFamily="34" charset="0"/>
                        </a:rPr>
                        <a:t> not longer, </a:t>
                      </a:r>
                    </a:p>
                    <a:p>
                      <a:r>
                        <a:rPr lang="en-US" sz="1400" baseline="0" dirty="0">
                          <a:latin typeface="Arial" panose="020B0604020202020204" pitchFamily="34" charset="0"/>
                          <a:cs typeface="Arial" panose="020B0604020202020204" pitchFamily="34" charset="0"/>
                        </a:rPr>
                        <a:t>Work to live,</a:t>
                      </a:r>
                    </a:p>
                    <a:p>
                      <a:r>
                        <a:rPr lang="en-US" sz="1400" baseline="0" dirty="0">
                          <a:latin typeface="Arial" panose="020B0604020202020204" pitchFamily="34" charset="0"/>
                          <a:cs typeface="Arial" panose="020B0604020202020204" pitchFamily="34" charset="0"/>
                        </a:rPr>
                        <a:t>Want structure and direction, Skeptical</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Hard workers,</a:t>
                      </a:r>
                      <a:r>
                        <a:rPr lang="en-US" sz="1400" baseline="0" dirty="0">
                          <a:latin typeface="Arial" panose="020B0604020202020204" pitchFamily="34" charset="0"/>
                          <a:cs typeface="Arial" panose="020B0604020202020204" pitchFamily="34" charset="0"/>
                        </a:rPr>
                        <a:t> but </a:t>
                      </a:r>
                      <a:r>
                        <a:rPr lang="en-US" sz="1400" dirty="0">
                          <a:latin typeface="Arial" panose="020B0604020202020204" pitchFamily="34" charset="0"/>
                          <a:cs typeface="Arial" panose="020B0604020202020204" pitchFamily="34" charset="0"/>
                        </a:rPr>
                        <a:t>like to have fun,  Multi-tasking,</a:t>
                      </a:r>
                    </a:p>
                    <a:p>
                      <a:r>
                        <a:rPr lang="en-US" sz="1400" dirty="0">
                          <a:latin typeface="Arial" panose="020B0604020202020204" pitchFamily="34" charset="0"/>
                          <a:cs typeface="Arial" panose="020B0604020202020204" pitchFamily="34" charset="0"/>
                        </a:rPr>
                        <a:t>Entrepreneurial,</a:t>
                      </a:r>
                      <a:r>
                        <a:rPr lang="en-US" sz="1400" baseline="0" dirty="0">
                          <a:latin typeface="Arial" panose="020B0604020202020204" pitchFamily="34" charset="0"/>
                          <a:cs typeface="Arial" panose="020B0604020202020204" pitchFamily="34" charset="0"/>
                        </a:rPr>
                        <a:t> Tolerant</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Self-sufficient</a:t>
                      </a:r>
                    </a:p>
                    <a:p>
                      <a:r>
                        <a:rPr lang="en-US" sz="1400" kern="1200" dirty="0">
                          <a:solidFill>
                            <a:schemeClr val="dk1"/>
                          </a:solidFill>
                          <a:effectLst/>
                          <a:latin typeface="Arial" panose="020B0604020202020204" pitchFamily="34" charset="0"/>
                          <a:ea typeface="+mn-ea"/>
                          <a:cs typeface="Arial" panose="020B0604020202020204" pitchFamily="34" charset="0"/>
                        </a:rPr>
                        <a:t>Interest not solely in going to work to work, but also to learn</a:t>
                      </a:r>
                    </a:p>
                    <a:p>
                      <a:r>
                        <a:rPr lang="en-US" sz="1400" kern="1200" dirty="0">
                          <a:solidFill>
                            <a:schemeClr val="dk1"/>
                          </a:solidFill>
                          <a:effectLst/>
                          <a:latin typeface="Arial" panose="020B0604020202020204" pitchFamily="34" charset="0"/>
                          <a:ea typeface="+mn-ea"/>
                          <a:cs typeface="Arial" panose="020B0604020202020204" pitchFamily="34" charset="0"/>
                        </a:rPr>
                        <a:t>Value an inclusive workplace</a:t>
                      </a:r>
                    </a:p>
                    <a:p>
                      <a:pPr lvl="0">
                        <a:buNone/>
                      </a:pPr>
                      <a:r>
                        <a:rPr lang="en-US" sz="1400" kern="1200" dirty="0">
                          <a:solidFill>
                            <a:schemeClr val="dk1"/>
                          </a:solidFill>
                          <a:effectLst/>
                          <a:latin typeface="Arial"/>
                          <a:ea typeface="+mn-ea"/>
                          <a:cs typeface="Arial"/>
                        </a:rPr>
                        <a:t>Want to participate in decision making and have their ideas valued</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0"/>
            <a:ext cx="8229600" cy="685800"/>
          </a:xfrm>
        </p:spPr>
        <p:txBody>
          <a:bodyPr/>
          <a:lstStyle/>
          <a:p>
            <a:pPr eaLnBrk="1" hangingPunct="1"/>
            <a:r>
              <a:rPr lang="en-US" dirty="0">
                <a:solidFill>
                  <a:srgbClr val="003594"/>
                </a:solidFill>
                <a:latin typeface="Arial" panose="020B0604020202020204" pitchFamily="34" charset="0"/>
                <a:cs typeface="Arial" panose="020B0604020202020204" pitchFamily="34" charset="0"/>
              </a:rPr>
              <a:t>Core Values</a:t>
            </a:r>
          </a:p>
        </p:txBody>
      </p:sp>
      <p:graphicFrame>
        <p:nvGraphicFramePr>
          <p:cNvPr id="3" name="Table 2"/>
          <p:cNvGraphicFramePr>
            <a:graphicFrameLocks noGrp="1"/>
          </p:cNvGraphicFramePr>
          <p:nvPr>
            <p:extLst>
              <p:ext uri="{D42A27DB-BD31-4B8C-83A1-F6EECF244321}">
                <p14:modId xmlns:p14="http://schemas.microsoft.com/office/powerpoint/2010/main" val="1630875327"/>
              </p:ext>
            </p:extLst>
          </p:nvPr>
        </p:nvGraphicFramePr>
        <p:xfrm>
          <a:off x="533400" y="1447800"/>
          <a:ext cx="7213599" cy="4495801"/>
        </p:xfrm>
        <a:graphic>
          <a:graphicData uri="http://schemas.openxmlformats.org/drawingml/2006/table">
            <a:tbl>
              <a:tblPr firstRow="1" bandRow="1">
                <a:tableStyleId>{21E4AEA4-8DFA-4A89-87EB-49C32662AFE0}</a:tableStyleId>
              </a:tblPr>
              <a:tblGrid>
                <a:gridCol w="1143000">
                  <a:extLst>
                    <a:ext uri="{9D8B030D-6E8A-4147-A177-3AD203B41FA5}">
                      <a16:colId xmlns:a16="http://schemas.microsoft.com/office/drawing/2014/main" val="20000"/>
                    </a:ext>
                  </a:extLst>
                </a:gridCol>
                <a:gridCol w="1693809">
                  <a:extLst>
                    <a:ext uri="{9D8B030D-6E8A-4147-A177-3AD203B41FA5}">
                      <a16:colId xmlns:a16="http://schemas.microsoft.com/office/drawing/2014/main" val="20002"/>
                    </a:ext>
                  </a:extLst>
                </a:gridCol>
                <a:gridCol w="1458930">
                  <a:extLst>
                    <a:ext uri="{9D8B030D-6E8A-4147-A177-3AD203B41FA5}">
                      <a16:colId xmlns:a16="http://schemas.microsoft.com/office/drawing/2014/main" val="20003"/>
                    </a:ext>
                  </a:extLst>
                </a:gridCol>
                <a:gridCol w="1458930">
                  <a:extLst>
                    <a:ext uri="{9D8B030D-6E8A-4147-A177-3AD203B41FA5}">
                      <a16:colId xmlns:a16="http://schemas.microsoft.com/office/drawing/2014/main" val="20004"/>
                    </a:ext>
                  </a:extLst>
                </a:gridCol>
                <a:gridCol w="1458930">
                  <a:extLst>
                    <a:ext uri="{9D8B030D-6E8A-4147-A177-3AD203B41FA5}">
                      <a16:colId xmlns:a16="http://schemas.microsoft.com/office/drawing/2014/main" val="2113285306"/>
                    </a:ext>
                  </a:extLst>
                </a:gridCol>
              </a:tblGrid>
              <a:tr h="590063">
                <a:tc>
                  <a:txBody>
                    <a:bodyPr/>
                    <a:lstStyle/>
                    <a:p>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Baby Boomers</a:t>
                      </a:r>
                    </a:p>
                  </a:txBody>
                  <a:tcPr/>
                </a:tc>
                <a:tc>
                  <a:txBody>
                    <a:bodyPr/>
                    <a:lstStyle/>
                    <a:p>
                      <a:r>
                        <a:rPr lang="en-US" sz="1400" dirty="0">
                          <a:latin typeface="Arial" panose="020B0604020202020204" pitchFamily="34" charset="0"/>
                          <a:cs typeface="Arial" panose="020B0604020202020204" pitchFamily="34" charset="0"/>
                        </a:rPr>
                        <a:t>Gen Xers</a:t>
                      </a:r>
                    </a:p>
                  </a:txBody>
                  <a:tcPr/>
                </a:tc>
                <a:tc>
                  <a:txBody>
                    <a:bodyPr/>
                    <a:lstStyle/>
                    <a:p>
                      <a:r>
                        <a:rPr lang="en-US" sz="1400" dirty="0">
                          <a:latin typeface="Arial" panose="020B0604020202020204" pitchFamily="34" charset="0"/>
                          <a:cs typeface="Arial" panose="020B0604020202020204" pitchFamily="34" charset="0"/>
                        </a:rPr>
                        <a:t>Millennials</a:t>
                      </a:r>
                    </a:p>
                  </a:txBody>
                  <a:tcPr/>
                </a:tc>
                <a:tc>
                  <a:txBody>
                    <a:bodyPr/>
                    <a:lstStyle/>
                    <a:p>
                      <a:r>
                        <a:rPr lang="en-US" sz="1400" dirty="0">
                          <a:latin typeface="Arial" panose="020B0604020202020204" pitchFamily="34" charset="0"/>
                          <a:cs typeface="Arial" panose="020B0604020202020204" pitchFamily="34" charset="0"/>
                        </a:rPr>
                        <a:t>Centennials</a:t>
                      </a:r>
                    </a:p>
                  </a:txBody>
                  <a:tcPr/>
                </a:tc>
                <a:extLst>
                  <a:ext uri="{0D108BD9-81ED-4DB2-BD59-A6C34878D82A}">
                    <a16:rowId xmlns:a16="http://schemas.microsoft.com/office/drawing/2014/main" val="10000"/>
                  </a:ext>
                </a:extLst>
              </a:tr>
              <a:tr h="3905738">
                <a:tc>
                  <a:txBody>
                    <a:bodyPr/>
                    <a:lstStyle/>
                    <a:p>
                      <a:pPr algn="ctr"/>
                      <a:r>
                        <a:rPr lang="en-US" sz="1800" b="1" dirty="0">
                          <a:latin typeface="Arial" panose="020B0604020202020204" pitchFamily="34" charset="0"/>
                          <a:cs typeface="Arial" panose="020B0604020202020204" pitchFamily="34" charset="0"/>
                        </a:rPr>
                        <a:t>Work/</a:t>
                      </a:r>
                    </a:p>
                    <a:p>
                      <a:pPr algn="ctr"/>
                      <a:r>
                        <a:rPr lang="en-US" sz="1800" b="1" dirty="0">
                          <a:latin typeface="Arial" panose="020B0604020202020204" pitchFamily="34" charset="0"/>
                          <a:cs typeface="Arial" panose="020B0604020202020204" pitchFamily="34" charset="0"/>
                        </a:rPr>
                        <a:t>Life Balance</a:t>
                      </a:r>
                    </a:p>
                  </a:txBody>
                  <a:tcPr vert="vert270"/>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Were hesitant of taking too much time off from work for fear of losing their place on the corporate team. As a result, there is an imbalance between work and family.</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Have a clearer balance between work and family,</a:t>
                      </a:r>
                      <a:r>
                        <a:rPr lang="en-US" sz="1400" baseline="0" dirty="0">
                          <a:latin typeface="Arial" panose="020B0604020202020204" pitchFamily="34" charset="0"/>
                          <a:cs typeface="Arial" panose="020B0604020202020204" pitchFamily="34" charset="0"/>
                        </a:rPr>
                        <a:t> Do not worry about losing their place in the corporate team if they take time off</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Not only balance work and life, but balance work, life and community involvement and self-development. Flex time, job sharing, and sabbaticals will be requested more by this generation.</a:t>
                      </a:r>
                      <a:endParaRPr lang="en-U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Focus on flexibility and a culture of “unplugging” with high respect for personal time</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2209800" y="6096000"/>
            <a:ext cx="4572000" cy="254000"/>
          </a:xfrm>
          <a:prstGeom prst="rect">
            <a:avLst/>
          </a:prstGeom>
        </p:spPr>
        <p:txBody>
          <a:bodyPr>
            <a:spAutoFit/>
          </a:bodyPr>
          <a:lstStyle/>
          <a:p>
            <a:pPr algn="ctr">
              <a:defRPr/>
            </a:pPr>
            <a:r>
              <a:rPr lang="en-US" sz="1050"/>
              <a:t>Source: Megan Martin's "Generational Differences in the Workplace"</a:t>
            </a:r>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1564" y="1078364"/>
            <a:ext cx="8229600" cy="603504"/>
          </a:xfrm>
        </p:spPr>
        <p:txBody>
          <a:bodyPr/>
          <a:lstStyle/>
          <a:p>
            <a:pPr eaLnBrk="1" hangingPunct="1"/>
            <a:r>
              <a:rPr lang="en-US">
                <a:solidFill>
                  <a:srgbClr val="003594"/>
                </a:solidFill>
                <a:latin typeface="Arial" panose="020B0604020202020204" pitchFamily="34" charset="0"/>
                <a:cs typeface="Arial" panose="020B0604020202020204" pitchFamily="34" charset="0"/>
              </a:rPr>
              <a:t>Core Values</a:t>
            </a:r>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91304650"/>
              </p:ext>
            </p:extLst>
          </p:nvPr>
        </p:nvGraphicFramePr>
        <p:xfrm>
          <a:off x="301564" y="1681868"/>
          <a:ext cx="8333642" cy="4770120"/>
        </p:xfrm>
        <a:graphic>
          <a:graphicData uri="http://schemas.openxmlformats.org/drawingml/2006/table">
            <a:tbl>
              <a:tblPr firstRow="1" bandRow="1">
                <a:tableStyleId>{21E4AEA4-8DFA-4A89-87EB-49C32662AFE0}</a:tableStyleId>
              </a:tblPr>
              <a:tblGrid>
                <a:gridCol w="1515046">
                  <a:extLst>
                    <a:ext uri="{9D8B030D-6E8A-4147-A177-3AD203B41FA5}">
                      <a16:colId xmlns:a16="http://schemas.microsoft.com/office/drawing/2014/main" val="20000"/>
                    </a:ext>
                  </a:extLst>
                </a:gridCol>
                <a:gridCol w="1750720">
                  <a:extLst>
                    <a:ext uri="{9D8B030D-6E8A-4147-A177-3AD203B41FA5}">
                      <a16:colId xmlns:a16="http://schemas.microsoft.com/office/drawing/2014/main" val="20002"/>
                    </a:ext>
                  </a:extLst>
                </a:gridCol>
                <a:gridCol w="1750720">
                  <a:extLst>
                    <a:ext uri="{9D8B030D-6E8A-4147-A177-3AD203B41FA5}">
                      <a16:colId xmlns:a16="http://schemas.microsoft.com/office/drawing/2014/main" val="20003"/>
                    </a:ext>
                  </a:extLst>
                </a:gridCol>
                <a:gridCol w="1658578">
                  <a:extLst>
                    <a:ext uri="{9D8B030D-6E8A-4147-A177-3AD203B41FA5}">
                      <a16:colId xmlns:a16="http://schemas.microsoft.com/office/drawing/2014/main" val="20004"/>
                    </a:ext>
                  </a:extLst>
                </a:gridCol>
                <a:gridCol w="1658578">
                  <a:extLst>
                    <a:ext uri="{9D8B030D-6E8A-4147-A177-3AD203B41FA5}">
                      <a16:colId xmlns:a16="http://schemas.microsoft.com/office/drawing/2014/main" val="3497442998"/>
                    </a:ext>
                  </a:extLst>
                </a:gridCol>
              </a:tblGrid>
              <a:tr h="640285">
                <a:tc>
                  <a:txBody>
                    <a:bodyPr/>
                    <a:lstStyle/>
                    <a:p>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Baby Boomers</a:t>
                      </a:r>
                    </a:p>
                  </a:txBody>
                  <a:tcPr/>
                </a:tc>
                <a:tc>
                  <a:txBody>
                    <a:bodyPr/>
                    <a:lstStyle/>
                    <a:p>
                      <a:r>
                        <a:rPr lang="en-US" sz="1400" dirty="0">
                          <a:latin typeface="Arial" panose="020B0604020202020204" pitchFamily="34" charset="0"/>
                          <a:cs typeface="Arial" panose="020B0604020202020204" pitchFamily="34" charset="0"/>
                        </a:rPr>
                        <a:t>Gen Xers</a:t>
                      </a:r>
                    </a:p>
                  </a:txBody>
                  <a:tcPr/>
                </a:tc>
                <a:tc>
                  <a:txBody>
                    <a:bodyPr/>
                    <a:lstStyle/>
                    <a:p>
                      <a:r>
                        <a:rPr lang="en-US" sz="1400" dirty="0">
                          <a:latin typeface="Arial" panose="020B0604020202020204" pitchFamily="34" charset="0"/>
                          <a:cs typeface="Arial" panose="020B0604020202020204" pitchFamily="34" charset="0"/>
                        </a:rPr>
                        <a:t>Millennials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Centennials</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129835">
                <a:tc>
                  <a:txBody>
                    <a:bodyPr/>
                    <a:lstStyle/>
                    <a:p>
                      <a:pPr algn="ctr"/>
                      <a:r>
                        <a:rPr lang="en-US" sz="1800" b="1" dirty="0">
                          <a:solidFill>
                            <a:schemeClr val="tx1"/>
                          </a:solidFill>
                          <a:latin typeface="Arial" panose="020B0604020202020204" pitchFamily="34" charset="0"/>
                          <a:cs typeface="Arial" panose="020B0604020202020204" pitchFamily="34" charset="0"/>
                        </a:rPr>
                        <a:t>Career Development</a:t>
                      </a:r>
                    </a:p>
                  </a:txBody>
                  <a:tcPr vert="vert270"/>
                </a:tc>
                <a:tc>
                  <a:txBody>
                    <a:bodyPr/>
                    <a:lstStyle/>
                    <a:p>
                      <a:r>
                        <a:rPr lang="en-US" sz="1400" dirty="0">
                          <a:latin typeface="Arial" panose="020B0604020202020204" pitchFamily="34" charset="0"/>
                          <a:cs typeface="Arial" panose="020B0604020202020204" pitchFamily="34" charset="0"/>
                        </a:rPr>
                        <a:t>Focus on developing their careers through opportunities within one organization</a:t>
                      </a:r>
                      <a:r>
                        <a:rPr lang="en-US" sz="1400" baseline="0" dirty="0">
                          <a:latin typeface="Arial" panose="020B0604020202020204" pitchFamily="34" charset="0"/>
                          <a:cs typeface="Arial" panose="020B0604020202020204" pitchFamily="34" charset="0"/>
                        </a:rPr>
                        <a:t> or at least one industry, Moved up based on seniority not always based on skill or expertise</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Pro-active approach to career</a:t>
                      </a:r>
                      <a:r>
                        <a:rPr lang="en-US" sz="1400" baseline="0" dirty="0">
                          <a:latin typeface="Arial" panose="020B0604020202020204" pitchFamily="34" charset="0"/>
                          <a:cs typeface="Arial" panose="020B0604020202020204" pitchFamily="34" charset="0"/>
                        </a:rPr>
                        <a:t> development, through m</a:t>
                      </a:r>
                      <a:r>
                        <a:rPr lang="en-US" sz="1400" dirty="0">
                          <a:latin typeface="Arial" panose="020B0604020202020204" pitchFamily="34" charset="0"/>
                          <a:cs typeface="Arial" panose="020B0604020202020204" pitchFamily="34" charset="0"/>
                        </a:rPr>
                        <a:t>ore degrees and experiences</a:t>
                      </a:r>
                      <a:r>
                        <a:rPr lang="en-US" sz="1400" baseline="0" dirty="0">
                          <a:latin typeface="Arial" panose="020B0604020202020204" pitchFamily="34" charset="0"/>
                          <a:cs typeface="Arial" panose="020B0604020202020204" pitchFamily="34" charset="0"/>
                        </a:rPr>
                        <a:t> both within the organization and without. This is often seen as </a:t>
                      </a:r>
                      <a:r>
                        <a:rPr lang="en-US" sz="1400" baseline="0" dirty="0" err="1">
                          <a:latin typeface="Arial" panose="020B0604020202020204" pitchFamily="34" charset="0"/>
                          <a:cs typeface="Arial" panose="020B0604020202020204" pitchFamily="34" charset="0"/>
                        </a:rPr>
                        <a:t>dis</a:t>
                      </a:r>
                      <a:r>
                        <a:rPr lang="en-US" sz="1400" baseline="0" dirty="0">
                          <a:latin typeface="Arial" panose="020B0604020202020204" pitchFamily="34" charset="0"/>
                          <a:cs typeface="Arial" panose="020B0604020202020204" pitchFamily="34" charset="0"/>
                        </a:rPr>
                        <a:t>-loyal to the company, but Gen X-</a:t>
                      </a:r>
                      <a:r>
                        <a:rPr lang="en-US" sz="1400" baseline="0" dirty="0" err="1">
                          <a:latin typeface="Arial" panose="020B0604020202020204" pitchFamily="34" charset="0"/>
                          <a:cs typeface="Arial" panose="020B0604020202020204" pitchFamily="34" charset="0"/>
                        </a:rPr>
                        <a:t>ers</a:t>
                      </a:r>
                      <a:r>
                        <a:rPr lang="en-US" sz="1400" baseline="0" dirty="0">
                          <a:latin typeface="Arial" panose="020B0604020202020204" pitchFamily="34" charset="0"/>
                          <a:cs typeface="Arial" panose="020B0604020202020204" pitchFamily="34" charset="0"/>
                        </a:rPr>
                        <a:t> see it as being loyal to themselves</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More experience entering work force,</a:t>
                      </a:r>
                    </a:p>
                    <a:p>
                      <a:r>
                        <a:rPr lang="en-US" sz="1400" dirty="0">
                          <a:latin typeface="Arial" panose="020B0604020202020204" pitchFamily="34" charset="0"/>
                          <a:cs typeface="Arial" panose="020B0604020202020204" pitchFamily="34" charset="0"/>
                        </a:rPr>
                        <a:t>Want</a:t>
                      </a:r>
                      <a:r>
                        <a:rPr lang="en-US" sz="1400" baseline="0" dirty="0">
                          <a:latin typeface="Arial" panose="020B0604020202020204" pitchFamily="34" charset="0"/>
                          <a:cs typeface="Arial" panose="020B0604020202020204" pitchFamily="34" charset="0"/>
                        </a:rPr>
                        <a:t> more experience and opportunities, If they don’t get it at work, they will seek it elsewhere</a:t>
                      </a:r>
                    </a:p>
                    <a:p>
                      <a:endParaRPr lang="en-US" sz="1400" baseline="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Role hoppers</a:t>
                      </a:r>
                    </a:p>
                    <a:p>
                      <a:r>
                        <a:rPr lang="en-US" sz="1400" kern="1200" dirty="0">
                          <a:solidFill>
                            <a:schemeClr val="dk1"/>
                          </a:solidFill>
                          <a:effectLst/>
                          <a:latin typeface="Arial" panose="020B0604020202020204" pitchFamily="34" charset="0"/>
                          <a:ea typeface="+mn-ea"/>
                          <a:cs typeface="Arial" panose="020B0604020202020204" pitchFamily="34" charset="0"/>
                        </a:rPr>
                        <a:t> </a:t>
                      </a:r>
                    </a:p>
                    <a:p>
                      <a:r>
                        <a:rPr lang="en-US" sz="1400" kern="1200" dirty="0">
                          <a:solidFill>
                            <a:schemeClr val="dk1"/>
                          </a:solidFill>
                          <a:effectLst/>
                          <a:latin typeface="Arial" panose="020B0604020202020204" pitchFamily="34" charset="0"/>
                          <a:ea typeface="+mn-ea"/>
                          <a:cs typeface="Arial" panose="020B0604020202020204" pitchFamily="34" charset="0"/>
                        </a:rPr>
                        <a:t>No interest in titles</a:t>
                      </a:r>
                    </a:p>
                    <a:p>
                      <a:r>
                        <a:rPr lang="en-US" sz="1400" kern="1200" dirty="0">
                          <a:solidFill>
                            <a:schemeClr val="dk1"/>
                          </a:solidFill>
                          <a:effectLst/>
                          <a:latin typeface="Arial" panose="020B0604020202020204" pitchFamily="34" charset="0"/>
                          <a:ea typeface="+mn-ea"/>
                          <a:cs typeface="Arial" panose="020B0604020202020204" pitchFamily="34" charset="0"/>
                        </a:rPr>
                        <a:t> </a:t>
                      </a:r>
                    </a:p>
                    <a:p>
                      <a:r>
                        <a:rPr lang="en-US" sz="1400" kern="1200" dirty="0">
                          <a:solidFill>
                            <a:schemeClr val="dk1"/>
                          </a:solidFill>
                          <a:effectLst/>
                          <a:latin typeface="Arial" panose="020B0604020202020204" pitchFamily="34" charset="0"/>
                          <a:ea typeface="+mn-ea"/>
                          <a:cs typeface="Arial" panose="020B0604020202020204" pitchFamily="34" charset="0"/>
                        </a:rPr>
                        <a:t>Interest in learning different tasks or taking projects outside of their designated role</a:t>
                      </a:r>
                    </a:p>
                    <a:p>
                      <a:r>
                        <a:rPr lang="en-US" sz="1400" kern="1200" dirty="0">
                          <a:solidFill>
                            <a:schemeClr val="dk1"/>
                          </a:solidFill>
                          <a:effectLst/>
                          <a:latin typeface="Arial" panose="020B0604020202020204" pitchFamily="34" charset="0"/>
                          <a:ea typeface="+mn-ea"/>
                          <a:cs typeface="Arial" panose="020B0604020202020204" pitchFamily="34" charset="0"/>
                        </a:rPr>
                        <a:t> </a:t>
                      </a:r>
                    </a:p>
                    <a:p>
                      <a:r>
                        <a:rPr lang="en-US" sz="1400" kern="1200" dirty="0">
                          <a:solidFill>
                            <a:schemeClr val="dk1"/>
                          </a:solidFill>
                          <a:effectLst/>
                          <a:latin typeface="Arial" panose="020B0604020202020204" pitchFamily="34" charset="0"/>
                          <a:ea typeface="+mn-ea"/>
                          <a:cs typeface="Arial" panose="020B0604020202020204" pitchFamily="34" charset="0"/>
                        </a:rPr>
                        <a:t>Entrepreneurial </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0"/>
            <a:ext cx="8229600" cy="533400"/>
          </a:xfrm>
        </p:spPr>
        <p:txBody>
          <a:bodyPr/>
          <a:lstStyle/>
          <a:p>
            <a:pPr eaLnBrk="1" hangingPunct="1"/>
            <a:r>
              <a:rPr lang="en-US">
                <a:solidFill>
                  <a:srgbClr val="003594"/>
                </a:solidFill>
                <a:latin typeface="Arial" panose="020B0604020202020204" pitchFamily="34" charset="0"/>
                <a:cs typeface="Arial" panose="020B0604020202020204" pitchFamily="34" charset="0"/>
              </a:rPr>
              <a:t>Core Values</a:t>
            </a:r>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001202301"/>
              </p:ext>
            </p:extLst>
          </p:nvPr>
        </p:nvGraphicFramePr>
        <p:xfrm>
          <a:off x="457200" y="1446937"/>
          <a:ext cx="8305797" cy="5029200"/>
        </p:xfrm>
        <a:graphic>
          <a:graphicData uri="http://schemas.openxmlformats.org/drawingml/2006/table">
            <a:tbl>
              <a:tblPr firstRow="1" bandRow="1">
                <a:tableStyleId>{21E4AEA4-8DFA-4A89-87EB-49C32662AFE0}</a:tableStyleId>
              </a:tblPr>
              <a:tblGrid>
                <a:gridCol w="1883485">
                  <a:extLst>
                    <a:ext uri="{9D8B030D-6E8A-4147-A177-3AD203B41FA5}">
                      <a16:colId xmlns:a16="http://schemas.microsoft.com/office/drawing/2014/main" val="20000"/>
                    </a:ext>
                  </a:extLst>
                </a:gridCol>
                <a:gridCol w="1735760">
                  <a:extLst>
                    <a:ext uri="{9D8B030D-6E8A-4147-A177-3AD203B41FA5}">
                      <a16:colId xmlns:a16="http://schemas.microsoft.com/office/drawing/2014/main" val="20002"/>
                    </a:ext>
                  </a:extLst>
                </a:gridCol>
                <a:gridCol w="1562184">
                  <a:extLst>
                    <a:ext uri="{9D8B030D-6E8A-4147-A177-3AD203B41FA5}">
                      <a16:colId xmlns:a16="http://schemas.microsoft.com/office/drawing/2014/main" val="20003"/>
                    </a:ext>
                  </a:extLst>
                </a:gridCol>
                <a:gridCol w="1562184">
                  <a:extLst>
                    <a:ext uri="{9D8B030D-6E8A-4147-A177-3AD203B41FA5}">
                      <a16:colId xmlns:a16="http://schemas.microsoft.com/office/drawing/2014/main" val="20004"/>
                    </a:ext>
                  </a:extLst>
                </a:gridCol>
                <a:gridCol w="1562184">
                  <a:extLst>
                    <a:ext uri="{9D8B030D-6E8A-4147-A177-3AD203B41FA5}">
                      <a16:colId xmlns:a16="http://schemas.microsoft.com/office/drawing/2014/main" val="2306230142"/>
                    </a:ext>
                  </a:extLst>
                </a:gridCol>
              </a:tblGrid>
              <a:tr h="421738">
                <a:tc>
                  <a:txBody>
                    <a:bodyPr/>
                    <a:lstStyle/>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Baby Boomers</a:t>
                      </a:r>
                    </a:p>
                  </a:txBody>
                  <a:tcPr/>
                </a:tc>
                <a:tc>
                  <a:txBody>
                    <a:bodyPr/>
                    <a:lstStyle/>
                    <a:p>
                      <a:r>
                        <a:rPr lang="en-US" sz="1600" dirty="0">
                          <a:latin typeface="Arial" panose="020B0604020202020204" pitchFamily="34" charset="0"/>
                          <a:cs typeface="Arial" panose="020B0604020202020204" pitchFamily="34" charset="0"/>
                        </a:rPr>
                        <a:t>Gen Xers</a:t>
                      </a:r>
                    </a:p>
                  </a:txBody>
                  <a:tcPr/>
                </a:tc>
                <a:tc>
                  <a:txBody>
                    <a:bodyPr/>
                    <a:lstStyle/>
                    <a:p>
                      <a:r>
                        <a:rPr lang="en-US" sz="1600" dirty="0">
                          <a:latin typeface="Arial" panose="020B0604020202020204" pitchFamily="34" charset="0"/>
                          <a:cs typeface="Arial" panose="020B0604020202020204" pitchFamily="34" charset="0"/>
                        </a:rPr>
                        <a:t>Millennials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Centennials</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252296">
                <a:tc>
                  <a:txBody>
                    <a:bodyPr/>
                    <a:lstStyle/>
                    <a:p>
                      <a:pPr algn="ctr"/>
                      <a:r>
                        <a:rPr lang="en-US" sz="1600" b="1" dirty="0">
                          <a:latin typeface="Arial" panose="020B0604020202020204" pitchFamily="34" charset="0"/>
                          <a:cs typeface="Arial" panose="020B0604020202020204" pitchFamily="34" charset="0"/>
                        </a:rPr>
                        <a:t>Job Expectations</a:t>
                      </a:r>
                    </a:p>
                  </a:txBody>
                  <a:tcPr vert="vert270"/>
                </a:tc>
                <a:tc>
                  <a:txBody>
                    <a:bodyPr/>
                    <a:lstStyle/>
                    <a:p>
                      <a:r>
                        <a:rPr lang="en-US" sz="1400" dirty="0">
                          <a:latin typeface="Arial" panose="020B0604020202020204" pitchFamily="34" charset="0"/>
                          <a:cs typeface="Arial" panose="020B0604020202020204" pitchFamily="34" charset="0"/>
                        </a:rPr>
                        <a:t>Need</a:t>
                      </a:r>
                      <a:r>
                        <a:rPr lang="en-US" sz="1400" baseline="0" dirty="0">
                          <a:latin typeface="Arial" panose="020B0604020202020204" pitchFamily="34" charset="0"/>
                          <a:cs typeface="Arial" panose="020B0604020202020204" pitchFamily="34" charset="0"/>
                        </a:rPr>
                        <a:t> clear and concise job expectations.  Like to achieve work through teams</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Need reason for task, May question,</a:t>
                      </a:r>
                      <a:r>
                        <a:rPr lang="en-US" sz="1400" baseline="0" dirty="0">
                          <a:latin typeface="Arial" panose="020B0604020202020204" pitchFamily="34" charset="0"/>
                          <a:cs typeface="Arial" panose="020B0604020202020204" pitchFamily="34" charset="0"/>
                        </a:rPr>
                        <a:t>  Need to be engaged or may seek engagement in another position</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Don’t want boring jobs; they want to make a difference. Because of being a product of the “drop down and click menu,” they may need to be given a list of options.</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Embrace diversity and inclusion</a:t>
                      </a:r>
                    </a:p>
                    <a:p>
                      <a:r>
                        <a:rPr lang="en-US" sz="1400" kern="1200" dirty="0">
                          <a:solidFill>
                            <a:schemeClr val="dk1"/>
                          </a:solidFill>
                          <a:effectLst/>
                          <a:latin typeface="Arial" panose="020B0604020202020204" pitchFamily="34" charset="0"/>
                          <a:ea typeface="+mn-ea"/>
                          <a:cs typeface="Arial" panose="020B0604020202020204" pitchFamily="34" charset="0"/>
                        </a:rPr>
                        <a:t>Focus on generate a positive impact in the world</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857076">
                <a:tc>
                  <a:txBody>
                    <a:bodyPr/>
                    <a:lstStyle/>
                    <a:p>
                      <a:pPr algn="ctr"/>
                      <a:r>
                        <a:rPr lang="en-US" sz="1600" b="1" dirty="0">
                          <a:latin typeface="Arial" panose="020B0604020202020204" pitchFamily="34" charset="0"/>
                          <a:cs typeface="Arial" panose="020B0604020202020204" pitchFamily="34" charset="0"/>
                        </a:rPr>
                        <a:t>Training and Development</a:t>
                      </a:r>
                    </a:p>
                  </a:txBody>
                  <a:tcPr vert="vert270"/>
                </a:tc>
                <a:tc>
                  <a:txBody>
                    <a:bodyPr/>
                    <a:lstStyle/>
                    <a:p>
                      <a:r>
                        <a:rPr lang="en-US" sz="1400" dirty="0">
                          <a:latin typeface="Arial" panose="020B0604020202020204" pitchFamily="34" charset="0"/>
                          <a:cs typeface="Arial" panose="020B0604020202020204" pitchFamily="34" charset="0"/>
                        </a:rPr>
                        <a:t>Training is  a contribution to the organization’s goals, but  is also a path to promotion and compensation</a:t>
                      </a:r>
                    </a:p>
                  </a:txBody>
                  <a:tcPr/>
                </a:tc>
                <a:tc>
                  <a:txBody>
                    <a:bodyPr/>
                    <a:lstStyle/>
                    <a:p>
                      <a:r>
                        <a:rPr lang="en-US" sz="1400" dirty="0">
                          <a:latin typeface="Arial" panose="020B0604020202020204" pitchFamily="34" charset="0"/>
                          <a:cs typeface="Arial" panose="020B0604020202020204" pitchFamily="34" charset="0"/>
                        </a:rPr>
                        <a:t>Enhances versatility in marketplace and investment in future. Not</a:t>
                      </a:r>
                      <a:r>
                        <a:rPr lang="en-US" sz="1400" baseline="0" dirty="0">
                          <a:latin typeface="Arial" panose="020B0604020202020204" pitchFamily="34" charset="0"/>
                          <a:cs typeface="Arial" panose="020B0604020202020204" pitchFamily="34" charset="0"/>
                        </a:rPr>
                        <a:t> necessarily loyal to the company that trained them</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Willing and eager to take risks,</a:t>
                      </a:r>
                      <a:r>
                        <a:rPr lang="en-US" sz="1400" baseline="0" dirty="0">
                          <a:latin typeface="Arial" panose="020B0604020202020204" pitchFamily="34" charset="0"/>
                          <a:cs typeface="Arial" panose="020B0604020202020204" pitchFamily="34" charset="0"/>
                        </a:rPr>
                        <a:t> Don’t mind making mistakes – consider this a learning opportunity</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Robust training and leadership programs, with a real and tangible focus on diversity</a:t>
                      </a:r>
                    </a:p>
                    <a:p>
                      <a:r>
                        <a:rPr lang="en-US" sz="1400" kern="1200" dirty="0">
                          <a:solidFill>
                            <a:schemeClr val="dk1"/>
                          </a:solidFill>
                          <a:effectLst/>
                          <a:latin typeface="Arial" panose="020B0604020202020204" pitchFamily="34" charset="0"/>
                          <a:ea typeface="+mn-ea"/>
                          <a:cs typeface="Arial" panose="020B0604020202020204" pitchFamily="34" charset="0"/>
                        </a:rPr>
                        <a:t> </a:t>
                      </a:r>
                    </a:p>
                    <a:p>
                      <a:r>
                        <a:rPr lang="en-US" sz="1400" kern="1200" dirty="0">
                          <a:solidFill>
                            <a:schemeClr val="dk1"/>
                          </a:solidFill>
                          <a:effectLst/>
                          <a:latin typeface="Arial" panose="020B0604020202020204" pitchFamily="34" charset="0"/>
                          <a:ea typeface="+mn-ea"/>
                          <a:cs typeface="Arial" panose="020B0604020202020204" pitchFamily="34" charset="0"/>
                        </a:rPr>
                        <a:t>Do not go to work just to work, but also to learn</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624" y="1066610"/>
            <a:ext cx="8229600" cy="603504"/>
          </a:xfrm>
        </p:spPr>
        <p:txBody>
          <a:bodyPr/>
          <a:lstStyle/>
          <a:p>
            <a:pPr eaLnBrk="1" hangingPunct="1"/>
            <a:r>
              <a:rPr lang="en-US" dirty="0">
                <a:solidFill>
                  <a:srgbClr val="003594"/>
                </a:solidFill>
                <a:latin typeface="Arial" panose="020B0604020202020204" pitchFamily="34" charset="0"/>
                <a:cs typeface="Arial" panose="020B0604020202020204" pitchFamily="34" charset="0"/>
              </a:rPr>
              <a:t>Core Values</a:t>
            </a:r>
          </a:p>
        </p:txBody>
      </p:sp>
      <p:graphicFrame>
        <p:nvGraphicFramePr>
          <p:cNvPr id="3" name="Table 2"/>
          <p:cNvGraphicFramePr>
            <a:graphicFrameLocks noGrp="1"/>
          </p:cNvGraphicFramePr>
          <p:nvPr>
            <p:extLst>
              <p:ext uri="{D42A27DB-BD31-4B8C-83A1-F6EECF244321}">
                <p14:modId xmlns:p14="http://schemas.microsoft.com/office/powerpoint/2010/main" val="2916521183"/>
              </p:ext>
            </p:extLst>
          </p:nvPr>
        </p:nvGraphicFramePr>
        <p:xfrm>
          <a:off x="539486" y="1828800"/>
          <a:ext cx="8095718" cy="4775200"/>
        </p:xfrm>
        <a:graphic>
          <a:graphicData uri="http://schemas.openxmlformats.org/drawingml/2006/table">
            <a:tbl>
              <a:tblPr firstRow="1" bandRow="1">
                <a:tableStyleId>{21E4AEA4-8DFA-4A89-87EB-49C32662AFE0}</a:tableStyleId>
              </a:tblPr>
              <a:tblGrid>
                <a:gridCol w="1701800">
                  <a:extLst>
                    <a:ext uri="{9D8B030D-6E8A-4147-A177-3AD203B41FA5}">
                      <a16:colId xmlns:a16="http://schemas.microsoft.com/office/drawing/2014/main" val="20000"/>
                    </a:ext>
                  </a:extLst>
                </a:gridCol>
                <a:gridCol w="1512679">
                  <a:extLst>
                    <a:ext uri="{9D8B030D-6E8A-4147-A177-3AD203B41FA5}">
                      <a16:colId xmlns:a16="http://schemas.microsoft.com/office/drawing/2014/main" val="20002"/>
                    </a:ext>
                  </a:extLst>
                </a:gridCol>
                <a:gridCol w="1666763">
                  <a:extLst>
                    <a:ext uri="{9D8B030D-6E8A-4147-A177-3AD203B41FA5}">
                      <a16:colId xmlns:a16="http://schemas.microsoft.com/office/drawing/2014/main" val="20003"/>
                    </a:ext>
                  </a:extLst>
                </a:gridCol>
                <a:gridCol w="1607238">
                  <a:extLst>
                    <a:ext uri="{9D8B030D-6E8A-4147-A177-3AD203B41FA5}">
                      <a16:colId xmlns:a16="http://schemas.microsoft.com/office/drawing/2014/main" val="20004"/>
                    </a:ext>
                  </a:extLst>
                </a:gridCol>
                <a:gridCol w="1607238">
                  <a:extLst>
                    <a:ext uri="{9D8B030D-6E8A-4147-A177-3AD203B41FA5}">
                      <a16:colId xmlns:a16="http://schemas.microsoft.com/office/drawing/2014/main" val="166371458"/>
                    </a:ext>
                  </a:extLst>
                </a:gridCol>
              </a:tblGrid>
              <a:tr h="589443">
                <a:tc>
                  <a:txBody>
                    <a:bodyPr/>
                    <a:lstStyle/>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Baby Boomers</a:t>
                      </a:r>
                    </a:p>
                  </a:txBody>
                  <a:tcPr/>
                </a:tc>
                <a:tc>
                  <a:txBody>
                    <a:bodyPr/>
                    <a:lstStyle/>
                    <a:p>
                      <a:r>
                        <a:rPr lang="en-US" sz="1600" dirty="0">
                          <a:latin typeface="Arial" panose="020B0604020202020204" pitchFamily="34" charset="0"/>
                          <a:cs typeface="Arial" panose="020B0604020202020204" pitchFamily="34" charset="0"/>
                        </a:rPr>
                        <a:t>Gen Xers</a:t>
                      </a:r>
                    </a:p>
                  </a:txBody>
                  <a:tcPr/>
                </a:tc>
                <a:tc>
                  <a:txBody>
                    <a:bodyPr/>
                    <a:lstStyle/>
                    <a:p>
                      <a:r>
                        <a:rPr lang="en-US" sz="1600" dirty="0">
                          <a:latin typeface="Arial" panose="020B0604020202020204" pitchFamily="34" charset="0"/>
                          <a:cs typeface="Arial" panose="020B0604020202020204" pitchFamily="34" charset="0"/>
                        </a:rPr>
                        <a:t>Millennials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Centennials</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398186">
                <a:tc>
                  <a:txBody>
                    <a:bodyPr/>
                    <a:lstStyle/>
                    <a:p>
                      <a:pPr algn="ctr"/>
                      <a:r>
                        <a:rPr lang="en-US" sz="1600" b="1" dirty="0">
                          <a:latin typeface="Arial" panose="020B0604020202020204" pitchFamily="34" charset="0"/>
                          <a:cs typeface="Arial" panose="020B0604020202020204" pitchFamily="34" charset="0"/>
                        </a:rPr>
                        <a:t>Rewards</a:t>
                      </a:r>
                      <a:r>
                        <a:rPr lang="en-US" sz="1600" b="1" baseline="0" dirty="0">
                          <a:latin typeface="Arial" panose="020B0604020202020204" pitchFamily="34" charset="0"/>
                          <a:cs typeface="Arial" panose="020B0604020202020204" pitchFamily="34" charset="0"/>
                        </a:rPr>
                        <a:t> and Compensation</a:t>
                      </a:r>
                      <a:endParaRPr lang="en-US" sz="1600" b="1" dirty="0">
                        <a:latin typeface="Arial" panose="020B0604020202020204" pitchFamily="34" charset="0"/>
                        <a:cs typeface="Arial" panose="020B0604020202020204" pitchFamily="34" charset="0"/>
                      </a:endParaRPr>
                    </a:p>
                  </a:txBody>
                  <a:tcPr vert="vert270"/>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Take pride in a lot of work being achieved; like to be recognized for those achievements. </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Fair compensation,</a:t>
                      </a:r>
                      <a:r>
                        <a:rPr lang="en-US" sz="1400" baseline="0" dirty="0">
                          <a:latin typeface="Arial" panose="020B0604020202020204" pitchFamily="34" charset="0"/>
                          <a:cs typeface="Arial" panose="020B0604020202020204" pitchFamily="34" charset="0"/>
                        </a:rPr>
                        <a:t> Earn extra for doing extra, Value time off, Seek an enjoyable atmosphere</a:t>
                      </a:r>
                    </a:p>
                  </a:txBody>
                  <a:tcPr/>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Seek opportunities to take on and be a part of projects. They need to have fun, and have a sense of control over their environment</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Flexibility </a:t>
                      </a:r>
                    </a:p>
                    <a:p>
                      <a:r>
                        <a:rPr lang="en-US" sz="1400" kern="1200" dirty="0">
                          <a:solidFill>
                            <a:schemeClr val="dk1"/>
                          </a:solidFill>
                          <a:effectLst/>
                          <a:latin typeface="Arial" panose="020B0604020202020204" pitchFamily="34" charset="0"/>
                          <a:ea typeface="+mn-ea"/>
                          <a:cs typeface="Arial" panose="020B0604020202020204" pitchFamily="34" charset="0"/>
                        </a:rPr>
                        <a:t> </a:t>
                      </a:r>
                    </a:p>
                    <a:p>
                      <a:r>
                        <a:rPr lang="en-US" sz="1400" kern="1200" dirty="0">
                          <a:solidFill>
                            <a:schemeClr val="dk1"/>
                          </a:solidFill>
                          <a:effectLst/>
                          <a:latin typeface="Arial" panose="020B0604020202020204" pitchFamily="34" charset="0"/>
                          <a:ea typeface="+mn-ea"/>
                          <a:cs typeface="Arial" panose="020B0604020202020204" pitchFamily="34" charset="0"/>
                        </a:rPr>
                        <a:t>Need independence</a:t>
                      </a:r>
                    </a:p>
                    <a:p>
                      <a:r>
                        <a:rPr lang="en-US" sz="1400" kern="1200" dirty="0">
                          <a:solidFill>
                            <a:schemeClr val="dk1"/>
                          </a:solidFill>
                          <a:effectLst/>
                          <a:latin typeface="Arial" panose="020B0604020202020204" pitchFamily="34" charset="0"/>
                          <a:ea typeface="+mn-ea"/>
                          <a:cs typeface="Arial" panose="020B0604020202020204" pitchFamily="34" charset="0"/>
                        </a:rPr>
                        <a:t> </a:t>
                      </a:r>
                    </a:p>
                    <a:p>
                      <a:r>
                        <a:rPr lang="en-US" sz="1400" kern="1200" dirty="0">
                          <a:solidFill>
                            <a:schemeClr val="dk1"/>
                          </a:solidFill>
                          <a:effectLst/>
                          <a:latin typeface="Arial" panose="020B0604020202020204" pitchFamily="34" charset="0"/>
                          <a:ea typeface="+mn-ea"/>
                          <a:cs typeface="Arial" panose="020B0604020202020204" pitchFamily="34" charset="0"/>
                        </a:rPr>
                        <a:t>Health Insurance is a must-have</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787571">
                <a:tc>
                  <a:txBody>
                    <a:bodyPr/>
                    <a:lstStyle/>
                    <a:p>
                      <a:pPr algn="ctr"/>
                      <a:r>
                        <a:rPr lang="en-US" sz="1600" b="1" dirty="0">
                          <a:latin typeface="Arial" panose="020B0604020202020204" pitchFamily="34" charset="0"/>
                          <a:cs typeface="Arial" panose="020B0604020202020204" pitchFamily="34" charset="0"/>
                        </a:rPr>
                        <a:t>Providing Feedback</a:t>
                      </a:r>
                    </a:p>
                  </a:txBody>
                  <a:tcPr vert="vert270"/>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Official feedback once a year. Job coaching began with the Baby Boomers.</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Self-sufficient,</a:t>
                      </a:r>
                      <a:r>
                        <a:rPr lang="en-US" sz="1400" baseline="0" dirty="0">
                          <a:latin typeface="Arial" panose="020B0604020202020204" pitchFamily="34" charset="0"/>
                          <a:cs typeface="Arial" panose="020B0604020202020204" pitchFamily="34" charset="0"/>
                        </a:rPr>
                        <a:t> so give them </a:t>
                      </a:r>
                      <a:r>
                        <a:rPr lang="en-US" sz="1400" dirty="0">
                          <a:latin typeface="Arial" panose="020B0604020202020204" pitchFamily="34" charset="0"/>
                          <a:cs typeface="Arial" panose="020B0604020202020204" pitchFamily="34" charset="0"/>
                        </a:rPr>
                        <a:t>structure, Coach</a:t>
                      </a:r>
                      <a:r>
                        <a:rPr lang="en-US" sz="1400" baseline="0" dirty="0">
                          <a:latin typeface="Arial" panose="020B0604020202020204" pitchFamily="34" charset="0"/>
                          <a:cs typeface="Arial" panose="020B0604020202020204" pitchFamily="34" charset="0"/>
                        </a:rPr>
                        <a:t> but implement hands-off supervision</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Teamwork, Like feedback and will ask for it often</a:t>
                      </a:r>
                    </a:p>
                  </a:txBody>
                  <a:tcPr/>
                </a:tc>
                <a:tc>
                  <a:txBody>
                    <a:bodyPr/>
                    <a:lstStyle/>
                    <a:p>
                      <a:r>
                        <a:rPr lang="en-US" sz="1400" dirty="0">
                          <a:latin typeface="Arial"/>
                          <a:cs typeface="Arial"/>
                        </a:rPr>
                        <a:t>Need feedback regularly</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64805" y="1600200"/>
            <a:ext cx="8229600" cy="603504"/>
          </a:xfrm>
        </p:spPr>
        <p:txBody>
          <a:bodyPr/>
          <a:lstStyle/>
          <a:p>
            <a:pPr eaLnBrk="1" hangingPunct="1"/>
            <a:r>
              <a:rPr lang="en-US" dirty="0">
                <a:solidFill>
                  <a:srgbClr val="003594"/>
                </a:solidFill>
                <a:latin typeface="Arial" panose="020B0604020202020204" pitchFamily="34" charset="0"/>
                <a:cs typeface="Arial" panose="020B0604020202020204" pitchFamily="34" charset="0"/>
              </a:rPr>
              <a:t>Core Values</a:t>
            </a:r>
          </a:p>
        </p:txBody>
      </p:sp>
      <p:graphicFrame>
        <p:nvGraphicFramePr>
          <p:cNvPr id="3" name="Table 2"/>
          <p:cNvGraphicFramePr>
            <a:graphicFrameLocks noGrp="1"/>
          </p:cNvGraphicFramePr>
          <p:nvPr>
            <p:extLst>
              <p:ext uri="{D42A27DB-BD31-4B8C-83A1-F6EECF244321}">
                <p14:modId xmlns:p14="http://schemas.microsoft.com/office/powerpoint/2010/main" val="2257394340"/>
              </p:ext>
            </p:extLst>
          </p:nvPr>
        </p:nvGraphicFramePr>
        <p:xfrm>
          <a:off x="929636" y="2286000"/>
          <a:ext cx="7190914" cy="3733800"/>
        </p:xfrm>
        <a:graphic>
          <a:graphicData uri="http://schemas.openxmlformats.org/drawingml/2006/table">
            <a:tbl>
              <a:tblPr firstRow="1" bandRow="1">
                <a:tableStyleId>{21E4AEA4-8DFA-4A89-87EB-49C32662AFE0}</a:tableStyleId>
              </a:tblPr>
              <a:tblGrid>
                <a:gridCol w="1266043">
                  <a:extLst>
                    <a:ext uri="{9D8B030D-6E8A-4147-A177-3AD203B41FA5}">
                      <a16:colId xmlns:a16="http://schemas.microsoft.com/office/drawing/2014/main" val="20000"/>
                    </a:ext>
                  </a:extLst>
                </a:gridCol>
                <a:gridCol w="1593067">
                  <a:extLst>
                    <a:ext uri="{9D8B030D-6E8A-4147-A177-3AD203B41FA5}">
                      <a16:colId xmlns:a16="http://schemas.microsoft.com/office/drawing/2014/main" val="20002"/>
                    </a:ext>
                  </a:extLst>
                </a:gridCol>
                <a:gridCol w="1344354">
                  <a:extLst>
                    <a:ext uri="{9D8B030D-6E8A-4147-A177-3AD203B41FA5}">
                      <a16:colId xmlns:a16="http://schemas.microsoft.com/office/drawing/2014/main" val="20003"/>
                    </a:ext>
                  </a:extLst>
                </a:gridCol>
                <a:gridCol w="1493725">
                  <a:extLst>
                    <a:ext uri="{9D8B030D-6E8A-4147-A177-3AD203B41FA5}">
                      <a16:colId xmlns:a16="http://schemas.microsoft.com/office/drawing/2014/main" val="20004"/>
                    </a:ext>
                  </a:extLst>
                </a:gridCol>
                <a:gridCol w="1493725">
                  <a:extLst>
                    <a:ext uri="{9D8B030D-6E8A-4147-A177-3AD203B41FA5}">
                      <a16:colId xmlns:a16="http://schemas.microsoft.com/office/drawing/2014/main" val="1269112876"/>
                    </a:ext>
                  </a:extLst>
                </a:gridCol>
              </a:tblGrid>
              <a:tr h="786962">
                <a:tc>
                  <a:txBody>
                    <a:bodyPr/>
                    <a:lstStyle/>
                    <a:p>
                      <a:pPr marL="0" marR="0">
                        <a:lnSpc>
                          <a:spcPct val="115000"/>
                        </a:lnSpc>
                        <a:spcBef>
                          <a:spcPts val="0"/>
                        </a:spcBef>
                        <a:spcAft>
                          <a:spcPts val="0"/>
                        </a:spcAft>
                      </a:pPr>
                      <a:endParaRPr lang="en-US" sz="1100" dirty="0">
                        <a:latin typeface="Arial" panose="020B0604020202020204" pitchFamily="34" charset="0"/>
                        <a:ea typeface="Calibri"/>
                        <a:cs typeface="Arial" panose="020B0604020202020204" pitchFamily="34" charset="0"/>
                      </a:endParaRPr>
                    </a:p>
                  </a:txBody>
                  <a:tcPr marL="68580" marR="68580" marT="0" marB="0"/>
                </a:tc>
                <a:tc>
                  <a:txBody>
                    <a:bodyPr/>
                    <a:lstStyle/>
                    <a:p>
                      <a:r>
                        <a:rPr lang="en-US" sz="1400" dirty="0">
                          <a:latin typeface="Arial" panose="020B0604020202020204" pitchFamily="34" charset="0"/>
                          <a:cs typeface="Arial" panose="020B0604020202020204" pitchFamily="34" charset="0"/>
                        </a:rPr>
                        <a:t>Baby Boomers</a:t>
                      </a:r>
                    </a:p>
                  </a:txBody>
                  <a:tcPr/>
                </a:tc>
                <a:tc>
                  <a:txBody>
                    <a:bodyPr/>
                    <a:lstStyle/>
                    <a:p>
                      <a:r>
                        <a:rPr lang="en-US" sz="1400" dirty="0">
                          <a:latin typeface="Arial" panose="020B0604020202020204" pitchFamily="34" charset="0"/>
                          <a:cs typeface="Arial" panose="020B0604020202020204" pitchFamily="34" charset="0"/>
                        </a:rPr>
                        <a:t>Gen Xers</a:t>
                      </a:r>
                    </a:p>
                  </a:txBody>
                  <a:tcPr/>
                </a:tc>
                <a:tc>
                  <a:txBody>
                    <a:bodyPr/>
                    <a:lstStyle/>
                    <a:p>
                      <a:r>
                        <a:rPr lang="en-US" sz="1400" dirty="0">
                          <a:latin typeface="Arial" panose="020B0604020202020204" pitchFamily="34" charset="0"/>
                          <a:cs typeface="Arial" panose="020B0604020202020204" pitchFamily="34" charset="0"/>
                        </a:rPr>
                        <a:t>Millennials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Centennials</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946838">
                <a:tc>
                  <a:txBody>
                    <a:bodyPr/>
                    <a:lstStyle/>
                    <a:p>
                      <a:pPr algn="ctr"/>
                      <a:r>
                        <a:rPr lang="en-US" b="1" dirty="0">
                          <a:latin typeface="Arial" panose="020B0604020202020204" pitchFamily="34" charset="0"/>
                          <a:cs typeface="Arial" panose="020B0604020202020204" pitchFamily="34" charset="0"/>
                        </a:rPr>
                        <a:t>Retirement</a:t>
                      </a:r>
                    </a:p>
                  </a:txBody>
                  <a:tcPr vert="vert270"/>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If I retire, who am I? I haven’t saved any money, so I need to work, at least part-time. I’ve been downsized so I need to work, at least part-time.</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latin typeface="Arial" panose="020B0604020202020204" pitchFamily="34" charset="0"/>
                          <a:ea typeface="+mn-ea"/>
                          <a:cs typeface="Arial" panose="020B0604020202020204" pitchFamily="34" charset="0"/>
                        </a:rPr>
                        <a:t>I may retire early; I’ve saved my money. I may want different experiences and may change careers. I may want to take a sabbatical to develop myself</a:t>
                      </a:r>
                      <a:endParaRPr lang="en-US" sz="1400" dirty="0">
                        <a:latin typeface="Arial" panose="020B0604020202020204" pitchFamily="34" charset="0"/>
                        <a:cs typeface="Arial" panose="020B0604020202020204" pitchFamily="34" charset="0"/>
                      </a:endParaRPr>
                    </a:p>
                  </a:txBody>
                  <a:tcPr/>
                </a:tc>
                <a:tc>
                  <a:txBody>
                    <a:bodyPr/>
                    <a:lstStyle/>
                    <a:p>
                      <a:r>
                        <a:rPr lang="en-US" sz="1400" baseline="0" dirty="0">
                          <a:latin typeface="Arial" panose="020B0604020202020204" pitchFamily="34" charset="0"/>
                          <a:cs typeface="Arial" panose="020B0604020202020204" pitchFamily="34" charset="0"/>
                        </a:rPr>
                        <a:t>Jury is still out, but will probably be similar to the Gen </a:t>
                      </a:r>
                      <a:r>
                        <a:rPr lang="en-US" sz="1400" baseline="0" dirty="0" err="1">
                          <a:latin typeface="Arial" panose="020B0604020202020204" pitchFamily="34" charset="0"/>
                          <a:cs typeface="Arial" panose="020B0604020202020204" pitchFamily="34" charset="0"/>
                        </a:rPr>
                        <a:t>Xers</a:t>
                      </a:r>
                      <a:endParaRPr lang="en-US" sz="1400" dirty="0">
                        <a:latin typeface="Arial" panose="020B0604020202020204" pitchFamily="34" charset="0"/>
                        <a:cs typeface="Arial" panose="020B0604020202020204" pitchFamily="34" charset="0"/>
                      </a:endParaRPr>
                    </a:p>
                  </a:txBody>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1 in 5 members of this generation expect to retire around 50</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2286000" y="6228080"/>
            <a:ext cx="5527040" cy="253916"/>
          </a:xfrm>
          <a:prstGeom prst="rect">
            <a:avLst/>
          </a:prstGeom>
        </p:spPr>
        <p:txBody>
          <a:bodyPr wrap="square" lIns="91440" tIns="45720" rIns="91440" bIns="45720" anchor="t">
            <a:spAutoFit/>
          </a:bodyPr>
          <a:lstStyle/>
          <a:p>
            <a:pPr>
              <a:defRPr/>
            </a:pPr>
            <a:r>
              <a:rPr lang="en-US" sz="1050" dirty="0">
                <a:latin typeface="Arial"/>
                <a:cs typeface="Arial"/>
              </a:rPr>
              <a:t>Adapted from Martin, M. (2005). Generational Differences in the Workplace</a:t>
            </a:r>
            <a:endParaRPr lang="en-US" dirty="0"/>
          </a:p>
        </p:txBody>
      </p:sp>
      <p:sp>
        <p:nvSpPr>
          <p:cNvPr id="5" name="Slide Number Placeholder 4"/>
          <p:cNvSpPr>
            <a:spLocks noGrp="1"/>
          </p:cNvSpPr>
          <p:nvPr>
            <p:ph type="sldNum" sz="quarter" idx="11"/>
          </p:nvPr>
        </p:nvSpPr>
        <p:spPr/>
        <p:txBody>
          <a:bodyPr/>
          <a:lstStyle/>
          <a:p>
            <a:pPr>
              <a:defRPr/>
            </a:pPr>
            <a:fld id="{2FD56187-F7D0-4EC8-AF9B-3DE68ACFE57C}"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a:solidFill>
                  <a:srgbClr val="003594"/>
                </a:solidFill>
                <a:latin typeface="Arial" panose="020B0604020202020204" pitchFamily="34" charset="0"/>
                <a:cs typeface="Arial" panose="020B0604020202020204" pitchFamily="34" charset="0"/>
              </a:rPr>
              <a:t>Learning Objectives</a:t>
            </a:r>
          </a:p>
        </p:txBody>
      </p:sp>
      <p:sp>
        <p:nvSpPr>
          <p:cNvPr id="3" name="Content Placeholder 2"/>
          <p:cNvSpPr>
            <a:spLocks noGrp="1"/>
          </p:cNvSpPr>
          <p:nvPr>
            <p:ph idx="1"/>
          </p:nvPr>
        </p:nvSpPr>
        <p:spPr/>
        <p:txBody>
          <a:bodyPr rtlCol="0">
            <a:normAutofit/>
          </a:bodyPr>
          <a:lstStyle/>
          <a:p>
            <a:pPr fontAlgn="auto">
              <a:lnSpc>
                <a:spcPct val="150000"/>
              </a:lnSpc>
              <a:spcAft>
                <a:spcPts val="0"/>
              </a:spcAft>
              <a:buNone/>
              <a:defRPr/>
            </a:pPr>
            <a:r>
              <a:rPr lang="en-US" sz="2200" dirty="0">
                <a:latin typeface="Arial"/>
                <a:cs typeface="Arial"/>
              </a:rPr>
              <a:t>Participants will: </a:t>
            </a:r>
            <a:endParaRPr lang="en-US" sz="2200" dirty="0">
              <a:latin typeface="Arial" panose="020B0604020202020204" pitchFamily="34" charset="0"/>
              <a:cs typeface="Arial" panose="020B0604020202020204" pitchFamily="34" charset="0"/>
            </a:endParaRPr>
          </a:p>
          <a:p>
            <a:pPr fontAlgn="auto">
              <a:lnSpc>
                <a:spcPct val="150000"/>
              </a:lnSpc>
              <a:spcAft>
                <a:spcPts val="0"/>
              </a:spcAft>
              <a:buFont typeface="Arial" pitchFamily="34" charset="0"/>
              <a:buChar char="•"/>
              <a:defRPr/>
            </a:pPr>
            <a:r>
              <a:rPr lang="en-US" sz="2200" dirty="0">
                <a:latin typeface="Arial"/>
                <a:cs typeface="Arial"/>
              </a:rPr>
              <a:t>Identify the  values, cultural influences and career expectations that influence the work styles of each of the four generations</a:t>
            </a:r>
          </a:p>
          <a:p>
            <a:pPr fontAlgn="auto">
              <a:lnSpc>
                <a:spcPct val="150000"/>
              </a:lnSpc>
              <a:spcAft>
                <a:spcPts val="0"/>
              </a:spcAft>
              <a:buFont typeface="Arial" pitchFamily="34" charset="0"/>
              <a:buChar char="•"/>
              <a:defRPr/>
            </a:pPr>
            <a:r>
              <a:rPr lang="en-US" sz="2200" dirty="0">
                <a:latin typeface="Arial"/>
                <a:cs typeface="Arial"/>
              </a:rPr>
              <a:t> Recognize the myth from reality related to the values and ethics each generation brings to the work environment</a:t>
            </a:r>
          </a:p>
          <a:p>
            <a:pPr eaLnBrk="1" fontAlgn="auto" hangingPunct="1">
              <a:lnSpc>
                <a:spcPct val="150000"/>
              </a:lnSpc>
              <a:spcAft>
                <a:spcPts val="0"/>
              </a:spcAft>
              <a:buFont typeface="Arial" pitchFamily="34" charset="0"/>
              <a:buChar char="•"/>
              <a:defRPr/>
            </a:pPr>
            <a:r>
              <a:rPr lang="en-US" sz="2200" dirty="0">
                <a:latin typeface="Arial"/>
                <a:cs typeface="Arial"/>
              </a:rPr>
              <a:t>Outline a plan designed to create and support productive multi-generational teams in their agency</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1"/>
          </p:nvPr>
        </p:nvSpPr>
        <p:spPr/>
        <p:txBody>
          <a:bodyPr/>
          <a:lstStyle/>
          <a:p>
            <a:pPr>
              <a:defRPr/>
            </a:pPr>
            <a:fld id="{4285F33C-820B-431F-8492-D78784A11EF6}" type="slidenum">
              <a:rPr lang="en-US" smtClean="0"/>
              <a:pPr>
                <a:defRPr/>
              </a:pPr>
              <a:t>2</a:t>
            </a:fld>
            <a:endParaRPr lang="en-US">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457200" y="1371600"/>
            <a:ext cx="8229600" cy="591671"/>
          </a:xfrm>
        </p:spPr>
        <p:txBody>
          <a:bodyPr/>
          <a:lstStyle/>
          <a:p>
            <a:pPr eaLnBrk="1" hangingPunct="1"/>
            <a:r>
              <a:rPr lang="en-US">
                <a:solidFill>
                  <a:srgbClr val="003594"/>
                </a:solidFill>
                <a:latin typeface="Arial" panose="020B0604020202020204" pitchFamily="34" charset="0"/>
                <a:cs typeface="Arial" panose="020B0604020202020204" pitchFamily="34" charset="0"/>
              </a:rPr>
              <a:t>Tips for Working Across Generational Divides</a:t>
            </a:r>
          </a:p>
        </p:txBody>
      </p:sp>
      <p:sp>
        <p:nvSpPr>
          <p:cNvPr id="22531" name="Content Placeholder 3"/>
          <p:cNvSpPr>
            <a:spLocks noGrp="1"/>
          </p:cNvSpPr>
          <p:nvPr>
            <p:ph idx="1"/>
          </p:nvPr>
        </p:nvSpPr>
        <p:spPr>
          <a:xfrm>
            <a:off x="470645" y="2133600"/>
            <a:ext cx="8247888" cy="4186518"/>
          </a:xfrm>
        </p:spPr>
        <p:txBody>
          <a:bodyPr/>
          <a:lstStyle/>
          <a:p>
            <a:pPr eaLnBrk="1" hangingPunct="1"/>
            <a:r>
              <a:rPr lang="en-US">
                <a:latin typeface="Arial" panose="020B0604020202020204" pitchFamily="34" charset="0"/>
                <a:cs typeface="Arial" panose="020B0604020202020204" pitchFamily="34" charset="0"/>
              </a:rPr>
              <a:t>Important to understand the other person’s point of view – relationships, relationships, relationships</a:t>
            </a:r>
          </a:p>
          <a:p>
            <a:pPr eaLnBrk="1" hangingPunct="1"/>
            <a:r>
              <a:rPr lang="en-US">
                <a:latin typeface="Arial" panose="020B0604020202020204" pitchFamily="34" charset="0"/>
                <a:cs typeface="Arial" panose="020B0604020202020204" pitchFamily="34" charset="0"/>
              </a:rPr>
              <a:t>Don’t assume traditional behaviors – break down of the charts</a:t>
            </a:r>
          </a:p>
          <a:p>
            <a:pPr eaLnBrk="1" hangingPunct="1"/>
            <a:r>
              <a:rPr lang="en-US">
                <a:latin typeface="Arial" panose="020B0604020202020204" pitchFamily="34" charset="0"/>
                <a:cs typeface="Arial" panose="020B0604020202020204" pitchFamily="34" charset="0"/>
              </a:rPr>
              <a:t>Keep an open mind</a:t>
            </a:r>
          </a:p>
          <a:p>
            <a:pPr eaLnBrk="1" hangingPunct="1"/>
            <a:r>
              <a:rPr lang="en-US">
                <a:latin typeface="Arial" panose="020B0604020202020204" pitchFamily="34" charset="0"/>
                <a:cs typeface="Arial" panose="020B0604020202020204" pitchFamily="34" charset="0"/>
              </a:rPr>
              <a:t>WANT to learn new things and look at things differently</a:t>
            </a:r>
          </a:p>
        </p:txBody>
      </p:sp>
      <p:sp>
        <p:nvSpPr>
          <p:cNvPr id="4" name="Slide Number Placeholder 3"/>
          <p:cNvSpPr>
            <a:spLocks noGrp="1"/>
          </p:cNvSpPr>
          <p:nvPr>
            <p:ph type="sldNum" sz="quarter" idx="11"/>
          </p:nvPr>
        </p:nvSpPr>
        <p:spPr/>
        <p:txBody>
          <a:bodyPr/>
          <a:lstStyle/>
          <a:p>
            <a:pPr>
              <a:defRPr/>
            </a:pPr>
            <a:fld id="{4285F33C-820B-431F-8492-D78784A11EF6}" type="slidenum">
              <a:rPr lang="en-US" smtClean="0"/>
              <a:pPr>
                <a:defRPr/>
              </a:pPr>
              <a:t>20</a:t>
            </a:fld>
            <a:endParaRPr lang="en-US">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05606" y="1546412"/>
            <a:ext cx="8229600" cy="591671"/>
          </a:xfrm>
        </p:spPr>
        <p:txBody>
          <a:bodyPr/>
          <a:lstStyle/>
          <a:p>
            <a:r>
              <a:rPr lang="en-US">
                <a:solidFill>
                  <a:srgbClr val="003594"/>
                </a:solidFill>
                <a:latin typeface="Arial" panose="020B0604020202020204" pitchFamily="34" charset="0"/>
                <a:cs typeface="Arial" panose="020B0604020202020204" pitchFamily="34" charset="0"/>
              </a:rPr>
              <a:t>Tips for Working Across Generational Divides  </a:t>
            </a:r>
          </a:p>
        </p:txBody>
      </p:sp>
      <p:sp>
        <p:nvSpPr>
          <p:cNvPr id="23555" name="Content Placeholder 2"/>
          <p:cNvSpPr>
            <a:spLocks noGrp="1"/>
          </p:cNvSpPr>
          <p:nvPr>
            <p:ph idx="1"/>
          </p:nvPr>
        </p:nvSpPr>
        <p:spPr>
          <a:xfrm>
            <a:off x="470645" y="2286000"/>
            <a:ext cx="8247888" cy="4034118"/>
          </a:xfrm>
        </p:spPr>
        <p:txBody>
          <a:bodyPr/>
          <a:lstStyle/>
          <a:p>
            <a:pPr eaLnBrk="1" hangingPunct="1"/>
            <a:r>
              <a:rPr lang="en-US">
                <a:latin typeface="Arial" panose="020B0604020202020204" pitchFamily="34" charset="0"/>
                <a:cs typeface="Arial" panose="020B0604020202020204" pitchFamily="34" charset="0"/>
              </a:rPr>
              <a:t>Listen</a:t>
            </a:r>
          </a:p>
          <a:p>
            <a:pPr eaLnBrk="1" hangingPunct="1"/>
            <a:r>
              <a:rPr lang="en-US">
                <a:latin typeface="Arial" panose="020B0604020202020204" pitchFamily="34" charset="0"/>
                <a:cs typeface="Arial" panose="020B0604020202020204" pitchFamily="34" charset="0"/>
              </a:rPr>
              <a:t>Earn respect and be respectful</a:t>
            </a:r>
          </a:p>
          <a:p>
            <a:pPr eaLnBrk="1" hangingPunct="1"/>
            <a:r>
              <a:rPr lang="en-US">
                <a:latin typeface="Arial" panose="020B0604020202020204" pitchFamily="34" charset="0"/>
                <a:cs typeface="Arial" panose="020B0604020202020204" pitchFamily="34" charset="0"/>
              </a:rPr>
              <a:t>Spend time with co-workers – one-on-one</a:t>
            </a:r>
          </a:p>
          <a:p>
            <a:pPr eaLnBrk="1" hangingPunct="1"/>
            <a:r>
              <a:rPr lang="en-US">
                <a:latin typeface="Arial" panose="020B0604020202020204" pitchFamily="34" charset="0"/>
                <a:cs typeface="Arial" panose="020B0604020202020204" pitchFamily="34" charset="0"/>
              </a:rPr>
              <a:t>Communicate</a:t>
            </a:r>
          </a:p>
          <a:p>
            <a:pPr eaLnBrk="1" hangingPunct="1"/>
            <a:r>
              <a:rPr lang="en-US">
                <a:latin typeface="Arial" panose="020B0604020202020204" pitchFamily="34" charset="0"/>
                <a:cs typeface="Arial" panose="020B0604020202020204" pitchFamily="34" charset="0"/>
              </a:rPr>
              <a:t>Be an employee who doesn’t have to be “managed”</a:t>
            </a:r>
          </a:p>
        </p:txBody>
      </p:sp>
      <p:sp>
        <p:nvSpPr>
          <p:cNvPr id="4" name="Slide Number Placeholder 3"/>
          <p:cNvSpPr>
            <a:spLocks noGrp="1"/>
          </p:cNvSpPr>
          <p:nvPr>
            <p:ph type="sldNum" sz="quarter" idx="11"/>
          </p:nvPr>
        </p:nvSpPr>
        <p:spPr/>
        <p:txBody>
          <a:bodyPr/>
          <a:lstStyle/>
          <a:p>
            <a:pPr>
              <a:defRPr/>
            </a:pPr>
            <a:fld id="{4285F33C-820B-431F-8492-D78784A11EF6}" type="slidenum">
              <a:rPr lang="en-US" smtClean="0"/>
              <a:pPr>
                <a:defRPr/>
              </a:pPr>
              <a:t>21</a:t>
            </a:fld>
            <a:endParaRPr lang="en-US">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591DC3-103B-446E-9267-181960E3569B}"/>
              </a:ext>
            </a:extLst>
          </p:cNvPr>
          <p:cNvSpPr>
            <a:spLocks noGrp="1"/>
          </p:cNvSpPr>
          <p:nvPr>
            <p:ph type="title"/>
          </p:nvPr>
        </p:nvSpPr>
        <p:spPr>
          <a:xfrm>
            <a:off x="405606" y="1546412"/>
            <a:ext cx="8229600" cy="591671"/>
          </a:xfrm>
        </p:spPr>
        <p:txBody>
          <a:bodyPr/>
          <a:lstStyle/>
          <a:p>
            <a:r>
              <a:rPr lang="en-US" dirty="0">
                <a:solidFill>
                  <a:srgbClr val="003594"/>
                </a:solidFill>
                <a:latin typeface="Arial" panose="020B0604020202020204" pitchFamily="34" charset="0"/>
                <a:cs typeface="Arial" panose="020B0604020202020204" pitchFamily="34" charset="0"/>
              </a:rPr>
              <a:t>Small Group Activity </a:t>
            </a:r>
            <a:br>
              <a:rPr lang="en-US" dirty="0">
                <a:solidFill>
                  <a:srgbClr val="003594"/>
                </a:solidFill>
                <a:latin typeface="Arial" panose="020B0604020202020204" pitchFamily="34" charset="0"/>
                <a:cs typeface="Arial" panose="020B0604020202020204" pitchFamily="34" charset="0"/>
              </a:rPr>
            </a:br>
            <a:r>
              <a:rPr lang="en-US" sz="2400" b="0" dirty="0">
                <a:solidFill>
                  <a:srgbClr val="003594"/>
                </a:solidFill>
                <a:latin typeface="Arial" panose="020B0604020202020204" pitchFamily="34" charset="0"/>
                <a:cs typeface="Arial" panose="020B0604020202020204" pitchFamily="34" charset="0"/>
              </a:rPr>
              <a:t>Breakout Rooms</a:t>
            </a:r>
          </a:p>
        </p:txBody>
      </p:sp>
      <p:sp>
        <p:nvSpPr>
          <p:cNvPr id="3" name="Content Placeholder 2">
            <a:extLst>
              <a:ext uri="{FF2B5EF4-FFF2-40B4-BE49-F238E27FC236}">
                <a16:creationId xmlns:a16="http://schemas.microsoft.com/office/drawing/2014/main" id="{2B6EF05D-7B2A-4CED-92B1-EB34BBCCD6F3}"/>
              </a:ext>
            </a:extLst>
          </p:cNvPr>
          <p:cNvSpPr>
            <a:spLocks noGrp="1"/>
          </p:cNvSpPr>
          <p:nvPr>
            <p:ph idx="1"/>
          </p:nvPr>
        </p:nvSpPr>
        <p:spPr>
          <a:xfrm>
            <a:off x="388879" y="2461249"/>
            <a:ext cx="8247888" cy="4383741"/>
          </a:xfrm>
        </p:spPr>
        <p:txBody>
          <a:bodyPr/>
          <a:lstStyle/>
          <a:p>
            <a:pPr marL="0" marR="0" lvl="0" indent="0">
              <a:spcBef>
                <a:spcPts val="0"/>
              </a:spcBef>
              <a:spcAft>
                <a:spcPts val="0"/>
              </a:spcAft>
              <a:buNone/>
            </a:pPr>
            <a:r>
              <a:rPr lang="en-US" sz="1800" dirty="0">
                <a:latin typeface="Arial" panose="020B0604020202020204" pitchFamily="34" charset="0"/>
                <a:ea typeface="Times New Roman" panose="02020603050405020304" pitchFamily="18" charset="0"/>
              </a:rPr>
              <a:t>C</a:t>
            </a:r>
            <a:r>
              <a:rPr lang="en-US" sz="1800" dirty="0">
                <a:effectLst/>
                <a:latin typeface="Arial" panose="020B0604020202020204" pitchFamily="34" charset="0"/>
                <a:ea typeface="Times New Roman" panose="02020603050405020304" pitchFamily="18" charset="0"/>
              </a:rPr>
              <a:t>onsider a current or pending organizational issue that may be impacted by generational issues and identify the following:</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What are the strengths and weaknesses of </a:t>
            </a:r>
            <a:r>
              <a:rPr lang="en-US" sz="1800">
                <a:effectLst/>
                <a:latin typeface="Arial" panose="020B0604020202020204" pitchFamily="34" charset="0"/>
                <a:ea typeface="Times New Roman" panose="02020603050405020304" pitchFamily="18" charset="0"/>
              </a:rPr>
              <a:t>individuals involved?</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What other things need to be considered beyond the generational differences?</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What system/structures/processes impact this issue?</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What are some quick wins that we can identify to try to rectify this issue?</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What are the roles and responsibilities of those that are involved?</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Complete an action plan to figure out who will do what by when.</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02ED2C7-1BB4-43E4-B0A3-4959653F3B84}"/>
              </a:ext>
            </a:extLst>
          </p:cNvPr>
          <p:cNvSpPr>
            <a:spLocks noGrp="1"/>
          </p:cNvSpPr>
          <p:nvPr>
            <p:ph type="sldNum" sz="quarter" idx="11"/>
          </p:nvPr>
        </p:nvSpPr>
        <p:spPr/>
        <p:txBody>
          <a:bodyPr/>
          <a:lstStyle/>
          <a:p>
            <a:pPr>
              <a:defRPr/>
            </a:pPr>
            <a:fld id="{4285F33C-820B-431F-8492-D78784A11EF6}" type="slidenum">
              <a:rPr lang="en-US" smtClean="0"/>
              <a:pPr>
                <a:defRPr/>
              </a:pPr>
              <a:t>22</a:t>
            </a:fld>
            <a:endParaRPr lang="en-US">
              <a:latin typeface="Arial" charset="0"/>
            </a:endParaRPr>
          </a:p>
        </p:txBody>
      </p:sp>
    </p:spTree>
    <p:extLst>
      <p:ext uri="{BB962C8B-B14F-4D97-AF65-F5344CB8AC3E}">
        <p14:creationId xmlns:p14="http://schemas.microsoft.com/office/powerpoint/2010/main" val="298331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9200" y="1837974"/>
            <a:ext cx="7772400" cy="1294653"/>
          </a:xfrm>
        </p:spPr>
        <p:txBody>
          <a:bodyPr/>
          <a:lstStyle/>
          <a:p>
            <a:pPr eaLnBrk="1" hangingPunct="1"/>
            <a:r>
              <a:rPr lang="en-US">
                <a:solidFill>
                  <a:srgbClr val="003594"/>
                </a:solidFill>
                <a:latin typeface="Arial" panose="020B0604020202020204" pitchFamily="34" charset="0"/>
                <a:cs typeface="Arial" panose="020B0604020202020204" pitchFamily="34" charset="0"/>
              </a:rPr>
              <a:t>Agenda</a:t>
            </a:r>
          </a:p>
        </p:txBody>
      </p:sp>
      <p:sp>
        <p:nvSpPr>
          <p:cNvPr id="7171" name="Content Placeholder 2"/>
          <p:cNvSpPr>
            <a:spLocks noGrp="1"/>
          </p:cNvSpPr>
          <p:nvPr>
            <p:ph type="body" idx="1"/>
          </p:nvPr>
        </p:nvSpPr>
        <p:spPr/>
        <p:txBody>
          <a:bodyPr/>
          <a:lstStyle/>
          <a:p>
            <a:pPr lvl="1"/>
            <a:r>
              <a:rPr lang="en-US" sz="2400" dirty="0">
                <a:latin typeface="Arial"/>
                <a:cs typeface="Arial"/>
              </a:rPr>
              <a:t>Section I: Welcome and Introductions</a:t>
            </a:r>
          </a:p>
          <a:p>
            <a:pPr lvl="1"/>
            <a:r>
              <a:rPr lang="en-US" sz="2400" dirty="0">
                <a:latin typeface="Arial"/>
                <a:cs typeface="Arial"/>
              </a:rPr>
              <a:t>Section II: Facts, Figures, and Data</a:t>
            </a:r>
          </a:p>
          <a:p>
            <a:pPr lvl="1"/>
            <a:r>
              <a:rPr lang="en-US" sz="2400" dirty="0">
                <a:latin typeface="Arial"/>
                <a:cs typeface="Arial"/>
              </a:rPr>
              <a:t>Section IV: How Generational Differences Relate to Everyday Issues</a:t>
            </a:r>
          </a:p>
          <a:p>
            <a:pPr lvl="1"/>
            <a:r>
              <a:rPr lang="en-US" sz="2400" dirty="0">
                <a:latin typeface="Arial"/>
                <a:cs typeface="Arial"/>
              </a:rPr>
              <a:t>Section V: Conclusion</a:t>
            </a:r>
            <a:endParaRPr lang="en-US" sz="2400" dirty="0">
              <a:latin typeface="Arial" panose="020B0604020202020204" pitchFamily="34" charset="0"/>
              <a:cs typeface="Arial" panose="020B0604020202020204" pitchFamily="34" charset="0"/>
            </a:endParaRPr>
          </a:p>
          <a:p>
            <a:pPr eaLnBrk="1" hangingPunct="1">
              <a:buNone/>
            </a:pPr>
            <a:endParaRPr lang="en-US" sz="2400"/>
          </a:p>
        </p:txBody>
      </p:sp>
      <p:sp>
        <p:nvSpPr>
          <p:cNvPr id="4" name="Slide Number Placeholder 3"/>
          <p:cNvSpPr>
            <a:spLocks noGrp="1"/>
          </p:cNvSpPr>
          <p:nvPr>
            <p:ph type="sldNum" sz="quarter" idx="11"/>
          </p:nvPr>
        </p:nvSpPr>
        <p:spPr/>
        <p:txBody>
          <a:bodyPr/>
          <a:lstStyle/>
          <a:p>
            <a:pPr>
              <a:defRPr/>
            </a:pPr>
            <a:fld id="{4285F33C-820B-431F-8492-D78784A11EF6}" type="slidenum">
              <a:rPr lang="en-US" smtClean="0"/>
              <a:pPr>
                <a:defRPr/>
              </a:pPr>
              <a:t>3</a:t>
            </a:fld>
            <a:endParaRPr lang="en-US">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358B-ACDC-4D7F-AB08-52BA8EF28B60}"/>
              </a:ext>
            </a:extLst>
          </p:cNvPr>
          <p:cNvSpPr>
            <a:spLocks noGrp="1"/>
          </p:cNvSpPr>
          <p:nvPr>
            <p:ph type="title"/>
          </p:nvPr>
        </p:nvSpPr>
        <p:spPr/>
        <p:txBody>
          <a:bodyPr/>
          <a:lstStyle/>
          <a:p>
            <a:r>
              <a:rPr lang="en-US">
                <a:solidFill>
                  <a:srgbClr val="003594"/>
                </a:solidFill>
                <a:latin typeface="Arial" panose="020B0604020202020204" pitchFamily="34" charset="0"/>
                <a:cs typeface="Arial" panose="020B0604020202020204" pitchFamily="34" charset="0"/>
              </a:rPr>
              <a:t>What’s in it for children and family?</a:t>
            </a:r>
          </a:p>
        </p:txBody>
      </p:sp>
      <p:sp>
        <p:nvSpPr>
          <p:cNvPr id="3" name="Text Placeholder 2">
            <a:extLst>
              <a:ext uri="{FF2B5EF4-FFF2-40B4-BE49-F238E27FC236}">
                <a16:creationId xmlns:a16="http://schemas.microsoft.com/office/drawing/2014/main" id="{BE602BCB-62B0-48D1-AF33-DB4EB464CBEB}"/>
              </a:ext>
            </a:extLst>
          </p:cNvPr>
          <p:cNvSpPr>
            <a:spLocks noGrp="1"/>
          </p:cNvSpPr>
          <p:nvPr>
            <p:ph type="body" idx="1"/>
          </p:nvPr>
        </p:nvSpPr>
        <p:spPr/>
        <p:txBody>
          <a:bodyPr/>
          <a:lstStyle/>
          <a:p>
            <a:r>
              <a:rPr lang="en-US">
                <a:latin typeface="Arial" panose="020B0604020202020204" pitchFamily="34" charset="0"/>
                <a:cs typeface="Arial" panose="020B0604020202020204" pitchFamily="34" charset="0"/>
              </a:rPr>
              <a:t>What is one way learning about multigenerational differences in the workplace can support children and families?</a:t>
            </a:r>
          </a:p>
        </p:txBody>
      </p:sp>
      <p:sp>
        <p:nvSpPr>
          <p:cNvPr id="4" name="Slide Number Placeholder 3">
            <a:extLst>
              <a:ext uri="{FF2B5EF4-FFF2-40B4-BE49-F238E27FC236}">
                <a16:creationId xmlns:a16="http://schemas.microsoft.com/office/drawing/2014/main" id="{4513F784-FA8A-42D9-B258-3C3B739B1FCF}"/>
              </a:ext>
            </a:extLst>
          </p:cNvPr>
          <p:cNvSpPr>
            <a:spLocks noGrp="1"/>
          </p:cNvSpPr>
          <p:nvPr>
            <p:ph type="sldNum" sz="quarter" idx="11"/>
          </p:nvPr>
        </p:nvSpPr>
        <p:spPr/>
        <p:txBody>
          <a:bodyPr/>
          <a:lstStyle/>
          <a:p>
            <a:pPr>
              <a:defRPr/>
            </a:pPr>
            <a:fld id="{0388BA17-52C2-40B0-85AB-C9C824E53476}" type="slidenum">
              <a:rPr lang="en-US" smtClean="0"/>
              <a:pPr>
                <a:defRPr/>
              </a:pPr>
              <a:t>4</a:t>
            </a:fld>
            <a:endParaRPr lang="en-US"/>
          </a:p>
        </p:txBody>
      </p:sp>
    </p:spTree>
    <p:extLst>
      <p:ext uri="{BB962C8B-B14F-4D97-AF65-F5344CB8AC3E}">
        <p14:creationId xmlns:p14="http://schemas.microsoft.com/office/powerpoint/2010/main" val="26469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C183D7F6-B498-43B3-948B-1728B52AA6E4}">
                <adec:decorative xmlns:adec="http://schemas.microsoft.com/office/drawing/2017/decorative" val="1"/>
              </a:ext>
            </a:extLst>
          </p:cNvPr>
          <p:cNvPicPr>
            <a:picLocks noChangeAspect="1"/>
          </p:cNvPicPr>
          <p:nvPr/>
        </p:nvPicPr>
        <p:blipFill>
          <a:blip r:embed="rId3" cstate="print"/>
          <a:stretch>
            <a:fillRect/>
          </a:stretch>
        </p:blipFill>
        <p:spPr>
          <a:xfrm>
            <a:off x="2514600" y="1219200"/>
            <a:ext cx="4114800" cy="5205220"/>
          </a:xfrm>
          <a:prstGeom prst="rect">
            <a:avLst/>
          </a:prstGeom>
          <a:effectLst>
            <a:softEdge rad="12700"/>
          </a:effectLst>
        </p:spPr>
      </p:pic>
      <p:sp>
        <p:nvSpPr>
          <p:cNvPr id="2" name="Title 1">
            <a:extLst>
              <a:ext uri="{FF2B5EF4-FFF2-40B4-BE49-F238E27FC236}">
                <a16:creationId xmlns:a16="http://schemas.microsoft.com/office/drawing/2014/main" id="{13C7C54E-415F-DC10-6918-D0E526E76693}"/>
              </a:ext>
            </a:extLst>
          </p:cNvPr>
          <p:cNvSpPr>
            <a:spLocks noGrp="1"/>
          </p:cNvSpPr>
          <p:nvPr>
            <p:ph type="title"/>
          </p:nvPr>
        </p:nvSpPr>
        <p:spPr>
          <a:xfrm>
            <a:off x="470647" y="-591671"/>
            <a:ext cx="8229600" cy="591671"/>
          </a:xfrm>
        </p:spPr>
        <p:txBody>
          <a:bodyPr vert="horz" wrap="square" lIns="91440" tIns="45720" rIns="91440" bIns="45720" numCol="1" anchor="b" anchorCtr="0" compatLnSpc="1">
            <a:prstTxWarp prst="textNoShape">
              <a:avLst/>
            </a:prstTxWarp>
          </a:bodyPr>
          <a:lstStyle/>
          <a:p>
            <a:r>
              <a:rPr lang="en-US" dirty="0"/>
              <a:t>Myth vs. Reality</a:t>
            </a:r>
          </a:p>
        </p:txBody>
      </p:sp>
      <p:sp>
        <p:nvSpPr>
          <p:cNvPr id="3" name="Slide Number Placeholder 2"/>
          <p:cNvSpPr>
            <a:spLocks noGrp="1"/>
          </p:cNvSpPr>
          <p:nvPr>
            <p:ph type="sldNum" sz="quarter" idx="11"/>
          </p:nvPr>
        </p:nvSpPr>
        <p:spPr/>
        <p:txBody>
          <a:bodyPr/>
          <a:lstStyle/>
          <a:p>
            <a:pPr>
              <a:defRPr/>
            </a:pPr>
            <a:fld id="{4285F33C-820B-431F-8492-D78784A11EF6}" type="slidenum">
              <a:rPr lang="en-US" smtClean="0"/>
              <a:pPr>
                <a:defRPr/>
              </a:pPr>
              <a:t>5</a:t>
            </a:fld>
            <a:endParaRPr lang="en-US">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43218" y="1798915"/>
            <a:ext cx="8229600" cy="591671"/>
          </a:xfrm>
        </p:spPr>
        <p:txBody>
          <a:bodyPr/>
          <a:lstStyle/>
          <a:p>
            <a:pPr eaLnBrk="1" hangingPunct="1"/>
            <a:r>
              <a:rPr lang="en-US" sz="3600">
                <a:solidFill>
                  <a:srgbClr val="003594"/>
                </a:solidFill>
                <a:latin typeface="Arial" panose="020B0604020202020204" pitchFamily="34" charset="0"/>
                <a:cs typeface="Arial" panose="020B0604020202020204" pitchFamily="34" charset="0"/>
              </a:rPr>
              <a:t>Generational Breakdown</a:t>
            </a:r>
          </a:p>
        </p:txBody>
      </p:sp>
      <p:sp>
        <p:nvSpPr>
          <p:cNvPr id="9219" name="Content Placeholder 2"/>
          <p:cNvSpPr>
            <a:spLocks noGrp="1"/>
          </p:cNvSpPr>
          <p:nvPr>
            <p:ph idx="1"/>
          </p:nvPr>
        </p:nvSpPr>
        <p:spPr>
          <a:xfrm>
            <a:off x="497859" y="2562305"/>
            <a:ext cx="8247888" cy="4137259"/>
          </a:xfrm>
        </p:spPr>
        <p:txBody>
          <a:bodyPr/>
          <a:lstStyle/>
          <a:p>
            <a:pPr eaLnBrk="1" hangingPunct="1"/>
            <a:r>
              <a:rPr lang="en-US" sz="2600" b="1" dirty="0">
                <a:latin typeface="Arial"/>
                <a:cs typeface="Arial"/>
              </a:rPr>
              <a:t>Baby Boomers </a:t>
            </a:r>
            <a:r>
              <a:rPr lang="en-US" sz="2600" dirty="0">
                <a:latin typeface="Arial"/>
                <a:cs typeface="Arial"/>
              </a:rPr>
              <a:t>– Born between 1946 and 1963</a:t>
            </a:r>
          </a:p>
          <a:p>
            <a:pPr eaLnBrk="1" hangingPunct="1"/>
            <a:r>
              <a:rPr lang="en-US" sz="2600" b="1" dirty="0">
                <a:latin typeface="Arial"/>
                <a:cs typeface="Arial"/>
              </a:rPr>
              <a:t>Generation X</a:t>
            </a:r>
            <a:r>
              <a:rPr lang="en-US" sz="2600" dirty="0">
                <a:latin typeface="Arial"/>
                <a:cs typeface="Arial"/>
              </a:rPr>
              <a:t> – Born between 1963 and 1981</a:t>
            </a:r>
          </a:p>
          <a:p>
            <a:pPr eaLnBrk="1" hangingPunct="1"/>
            <a:r>
              <a:rPr lang="en-US" sz="2600" b="1" dirty="0">
                <a:latin typeface="Arial"/>
                <a:cs typeface="Arial"/>
              </a:rPr>
              <a:t>Generation Y</a:t>
            </a:r>
            <a:r>
              <a:rPr lang="en-US" sz="2600" dirty="0">
                <a:latin typeface="Arial"/>
                <a:cs typeface="Arial"/>
              </a:rPr>
              <a:t> – (Millennials, Echo Boomers, </a:t>
            </a:r>
            <a:r>
              <a:rPr lang="en-US" sz="2600" dirty="0" err="1">
                <a:latin typeface="Arial"/>
                <a:cs typeface="Arial"/>
              </a:rPr>
              <a:t>Nexters</a:t>
            </a:r>
            <a:r>
              <a:rPr lang="en-US" sz="2600" dirty="0">
                <a:latin typeface="Arial"/>
                <a:cs typeface="Arial"/>
              </a:rPr>
              <a:t>, Nesters) – born between 1981 and 1996</a:t>
            </a:r>
          </a:p>
          <a:p>
            <a:r>
              <a:rPr lang="en-US" sz="2600" b="1" dirty="0">
                <a:latin typeface="Arial"/>
                <a:cs typeface="Arial"/>
              </a:rPr>
              <a:t>Generation Z</a:t>
            </a:r>
            <a:r>
              <a:rPr lang="en-US" sz="2600" dirty="0">
                <a:latin typeface="Arial"/>
                <a:cs typeface="Arial"/>
              </a:rPr>
              <a:t> - (Centennials, </a:t>
            </a:r>
            <a:r>
              <a:rPr lang="en-US" sz="2600" dirty="0" err="1">
                <a:effectLst/>
                <a:latin typeface="Arial"/>
                <a:ea typeface="Calibri"/>
                <a:cs typeface="Arial"/>
              </a:rPr>
              <a:t>iGeneration</a:t>
            </a:r>
            <a:r>
              <a:rPr lang="en-US" sz="2600" dirty="0">
                <a:effectLst/>
                <a:latin typeface="Arial"/>
                <a:ea typeface="Calibri"/>
                <a:cs typeface="Arial"/>
              </a:rPr>
              <a:t>, Digital Natives, Zoomers</a:t>
            </a:r>
            <a:r>
              <a:rPr lang="en-US" sz="2600" dirty="0">
                <a:latin typeface="Arial"/>
                <a:cs typeface="Arial"/>
              </a:rPr>
              <a:t>) - born between  1996 and 2012</a:t>
            </a:r>
          </a:p>
        </p:txBody>
      </p:sp>
      <p:sp>
        <p:nvSpPr>
          <p:cNvPr id="4" name="Slide Number Placeholder 3"/>
          <p:cNvSpPr>
            <a:spLocks noGrp="1"/>
          </p:cNvSpPr>
          <p:nvPr>
            <p:ph type="sldNum" sz="quarter" idx="11"/>
          </p:nvPr>
        </p:nvSpPr>
        <p:spPr/>
        <p:txBody>
          <a:bodyPr/>
          <a:lstStyle/>
          <a:p>
            <a:pPr>
              <a:defRPr/>
            </a:pPr>
            <a:fld id="{4285F33C-820B-431F-8492-D78784A11EF6}" type="slidenum">
              <a:rPr lang="en-US" smtClean="0"/>
              <a:pPr>
                <a:defRPr/>
              </a:pPr>
              <a:t>6</a:t>
            </a:fld>
            <a:endParaRPr lang="en-US">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799" y="1290915"/>
            <a:ext cx="8014447" cy="591671"/>
          </a:xfrm>
        </p:spPr>
        <p:txBody>
          <a:bodyPr/>
          <a:lstStyle/>
          <a:p>
            <a:pPr eaLnBrk="1" hangingPunct="1"/>
            <a:r>
              <a:rPr lang="en-US" sz="3600" b="1" u="sng">
                <a:solidFill>
                  <a:srgbClr val="003594"/>
                </a:solidFill>
                <a:latin typeface="Arial" panose="020B0604020202020204" pitchFamily="34" charset="0"/>
                <a:cs typeface="Arial" panose="020B0604020202020204" pitchFamily="34" charset="0"/>
              </a:rPr>
              <a:t>Baby Boomers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800" dirty="0">
                <a:latin typeface="Arial" panose="020B0604020202020204" pitchFamily="34" charset="0"/>
                <a:cs typeface="Arial" panose="020B0604020202020204" pitchFamily="34" charset="0"/>
              </a:rPr>
              <a:t>Born between 1946 and 1964</a:t>
            </a:r>
          </a:p>
          <a:p>
            <a:pPr eaLnBrk="1" fontAlgn="auto" hangingPunct="1">
              <a:spcAft>
                <a:spcPts val="0"/>
              </a:spcAft>
              <a:buFont typeface="Arial" pitchFamily="34" charset="0"/>
              <a:buChar char="•"/>
              <a:defRPr/>
            </a:pPr>
            <a:r>
              <a:rPr lang="en-US" sz="2800" dirty="0">
                <a:latin typeface="Arial" panose="020B0604020202020204" pitchFamily="34" charset="0"/>
                <a:cs typeface="Arial" panose="020B0604020202020204" pitchFamily="34" charset="0"/>
              </a:rPr>
              <a:t>Approximately 80 million of the nation’s employees</a:t>
            </a:r>
          </a:p>
          <a:p>
            <a:pPr eaLnBrk="1" fontAlgn="auto" hangingPunct="1">
              <a:spcAft>
                <a:spcPts val="0"/>
              </a:spcAft>
              <a:buFont typeface="Arial" pitchFamily="34" charset="0"/>
              <a:buChar char="•"/>
              <a:defRPr/>
            </a:pPr>
            <a:r>
              <a:rPr lang="en-US" sz="2800" dirty="0">
                <a:latin typeface="Arial" panose="020B0604020202020204" pitchFamily="34" charset="0"/>
                <a:cs typeface="Arial" panose="020B0604020202020204" pitchFamily="34" charset="0"/>
              </a:rPr>
              <a:t>Respond to symbols of recognition – titles, money, special perks, status symbols or peer recognition</a:t>
            </a:r>
          </a:p>
          <a:p>
            <a:pPr eaLnBrk="1" fontAlgn="auto" hangingPunct="1">
              <a:spcAft>
                <a:spcPts val="0"/>
              </a:spcAft>
              <a:buFont typeface="Arial" pitchFamily="34" charset="0"/>
              <a:buChar char="•"/>
              <a:defRPr/>
            </a:pPr>
            <a:r>
              <a:rPr lang="en-US" sz="2800" dirty="0">
                <a:latin typeface="Arial" panose="020B0604020202020204" pitchFamily="34" charset="0"/>
                <a:cs typeface="Arial" panose="020B0604020202020204" pitchFamily="34" charset="0"/>
              </a:rPr>
              <a:t>Optimistic and idealistic</a:t>
            </a:r>
          </a:p>
          <a:p>
            <a:pPr eaLnBrk="1" fontAlgn="auto" hangingPunct="1">
              <a:spcAft>
                <a:spcPts val="0"/>
              </a:spcAft>
              <a:buFont typeface="Arial" pitchFamily="34" charset="0"/>
              <a:buChar char="•"/>
              <a:defRPr/>
            </a:pPr>
            <a:r>
              <a:rPr lang="en-US" sz="2800" dirty="0">
                <a:latin typeface="Arial" panose="020B0604020202020204" pitchFamily="34" charset="0"/>
                <a:cs typeface="Arial" panose="020B0604020202020204" pitchFamily="34" charset="0"/>
              </a:rPr>
              <a:t>Competitive (because of their large numbers, had to be)	</a:t>
            </a:r>
            <a:r>
              <a:rPr lang="en-US" dirty="0"/>
              <a:t>				</a:t>
            </a:r>
            <a:r>
              <a:rPr lang="en-US" sz="1300" dirty="0"/>
              <a:t> </a:t>
            </a:r>
          </a:p>
          <a:p>
            <a:pPr algn="r" eaLnBrk="1" fontAlgn="auto" hangingPunct="1">
              <a:spcAft>
                <a:spcPts val="0"/>
              </a:spcAft>
              <a:buFont typeface="Arial" charset="0"/>
              <a:buNone/>
              <a:defRPr/>
            </a:pPr>
            <a:r>
              <a:rPr lang="en-US" sz="1300" dirty="0">
                <a:latin typeface="Arial" panose="020B0604020202020204" pitchFamily="34" charset="0"/>
                <a:cs typeface="Arial" panose="020B0604020202020204" pitchFamily="34" charset="0"/>
              </a:rPr>
              <a:t>The Diversity Manager’s toolkit</a:t>
            </a:r>
          </a:p>
          <a:p>
            <a:pPr eaLnBrk="1" fontAlgn="auto" hangingPunct="1">
              <a:spcAft>
                <a:spcPts val="0"/>
              </a:spcAft>
              <a:buFont typeface="Arial" pitchFamily="34" charset="0"/>
              <a:buChar char="•"/>
              <a:defRPr/>
            </a:pPr>
            <a:endParaRPr lang="en-US" dirty="0"/>
          </a:p>
        </p:txBody>
      </p:sp>
      <p:sp>
        <p:nvSpPr>
          <p:cNvPr id="5" name="Slide Number Placeholder 4"/>
          <p:cNvSpPr>
            <a:spLocks noGrp="1"/>
          </p:cNvSpPr>
          <p:nvPr>
            <p:ph type="sldNum" sz="quarter" idx="11"/>
          </p:nvPr>
        </p:nvSpPr>
        <p:spPr/>
        <p:txBody>
          <a:bodyPr/>
          <a:lstStyle/>
          <a:p>
            <a:pPr>
              <a:defRPr/>
            </a:pPr>
            <a:fld id="{4285F33C-820B-431F-8492-D78784A11EF6}" type="slidenum">
              <a:rPr lang="en-US" smtClean="0"/>
              <a:pPr>
                <a:defRPr/>
              </a:pPr>
              <a:t>7</a:t>
            </a:fld>
            <a:endParaRPr lang="en-US">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3600" b="1" u="sng">
                <a:solidFill>
                  <a:srgbClr val="003594"/>
                </a:solidFill>
                <a:latin typeface="Arial" panose="020B0604020202020204" pitchFamily="34" charset="0"/>
                <a:cs typeface="Arial" panose="020B0604020202020204" pitchFamily="34" charset="0"/>
              </a:rPr>
              <a:t>Generation X</a:t>
            </a:r>
          </a:p>
        </p:txBody>
      </p:sp>
      <p:sp>
        <p:nvSpPr>
          <p:cNvPr id="3" name="Content Placeholder 2"/>
          <p:cNvSpPr>
            <a:spLocks noGrp="1"/>
          </p:cNvSpPr>
          <p:nvPr>
            <p:ph idx="1"/>
          </p:nvPr>
        </p:nvSpPr>
        <p:spPr>
          <a:xfrm>
            <a:off x="381000" y="2133600"/>
            <a:ext cx="8382000" cy="4191000"/>
          </a:xfrm>
        </p:spPr>
        <p:txBody>
          <a:bodyPr rtlCol="0">
            <a:normAutofit fontScale="92500"/>
          </a:bodyPr>
          <a:lstStyle/>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Born between 1965 and 1980</a:t>
            </a:r>
          </a:p>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Approximately 46 million of the nation’s employees</a:t>
            </a:r>
          </a:p>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Typically, little trust in the system</a:t>
            </a:r>
          </a:p>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Freedom seen as ultimate corporate reward</a:t>
            </a:r>
          </a:p>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Want to enhance their skills</a:t>
            </a:r>
          </a:p>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Portable benefits – 401Ks – that can be taken anywhere</a:t>
            </a:r>
          </a:p>
          <a:p>
            <a:pPr eaLnBrk="1" fontAlgn="auto" hangingPunct="1">
              <a:spcAft>
                <a:spcPts val="0"/>
              </a:spcAft>
              <a:buFont typeface="Arial" pitchFamily="34" charset="0"/>
              <a:buChar char="•"/>
              <a:defRPr/>
            </a:pPr>
            <a:r>
              <a:rPr lang="en-US" sz="2800">
                <a:latin typeface="Arial" panose="020B0604020202020204" pitchFamily="34" charset="0"/>
                <a:cs typeface="Arial" panose="020B0604020202020204" pitchFamily="34" charset="0"/>
              </a:rPr>
              <a:t>Skeptical</a:t>
            </a:r>
          </a:p>
          <a:p>
            <a:pPr algn="r" eaLnBrk="1" fontAlgn="auto" hangingPunct="1">
              <a:spcAft>
                <a:spcPts val="0"/>
              </a:spcAft>
              <a:buFont typeface="Arial" pitchFamily="34" charset="0"/>
              <a:buNone/>
              <a:defRPr/>
            </a:pPr>
            <a:r>
              <a:rPr lang="en-US"/>
              <a:t>							</a:t>
            </a:r>
            <a:r>
              <a:rPr lang="en-US" sz="1300">
                <a:latin typeface="Arial" panose="020B0604020202020204" pitchFamily="34" charset="0"/>
                <a:cs typeface="Arial" panose="020B0604020202020204" pitchFamily="34" charset="0"/>
              </a:rPr>
              <a:t> The Diversity Manager’s toolkit</a:t>
            </a:r>
          </a:p>
        </p:txBody>
      </p:sp>
      <p:sp>
        <p:nvSpPr>
          <p:cNvPr id="5" name="Slide Number Placeholder 4"/>
          <p:cNvSpPr>
            <a:spLocks noGrp="1"/>
          </p:cNvSpPr>
          <p:nvPr>
            <p:ph type="sldNum" sz="quarter" idx="11"/>
          </p:nvPr>
        </p:nvSpPr>
        <p:spPr/>
        <p:txBody>
          <a:bodyPr/>
          <a:lstStyle/>
          <a:p>
            <a:pPr>
              <a:defRPr/>
            </a:pPr>
            <a:fld id="{4285F33C-820B-431F-8492-D78784A11EF6}" type="slidenum">
              <a:rPr lang="en-US" smtClean="0"/>
              <a:pPr>
                <a:defRPr/>
              </a:pPr>
              <a:t>8</a:t>
            </a:fld>
            <a:endParaRPr lang="en-US">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591671"/>
          </a:xfrm>
        </p:spPr>
        <p:txBody>
          <a:bodyPr rtlCol="0">
            <a:noAutofit/>
          </a:bodyPr>
          <a:lstStyle/>
          <a:p>
            <a:pPr eaLnBrk="1" fontAlgn="auto" hangingPunct="1">
              <a:spcAft>
                <a:spcPts val="0"/>
              </a:spcAft>
              <a:defRPr/>
            </a:pPr>
            <a:r>
              <a:rPr lang="en-US" sz="3600" b="1" u="sng">
                <a:solidFill>
                  <a:srgbClr val="003594"/>
                </a:solidFill>
                <a:latin typeface="Arial" panose="020B0604020202020204" pitchFamily="34" charset="0"/>
                <a:cs typeface="Arial" panose="020B0604020202020204" pitchFamily="34" charset="0"/>
              </a:rPr>
              <a:t>Generation Y</a:t>
            </a:r>
            <a:br>
              <a:rPr lang="en-US" sz="3600">
                <a:solidFill>
                  <a:srgbClr val="003594"/>
                </a:solidFill>
                <a:latin typeface="Arial" panose="020B0604020202020204" pitchFamily="34" charset="0"/>
                <a:cs typeface="Arial" panose="020B0604020202020204" pitchFamily="34" charset="0"/>
              </a:rPr>
            </a:br>
            <a:r>
              <a:rPr lang="en-US" sz="2400">
                <a:solidFill>
                  <a:srgbClr val="003594"/>
                </a:solidFill>
                <a:latin typeface="Arial" panose="020B0604020202020204" pitchFamily="34" charset="0"/>
                <a:cs typeface="Arial" panose="020B0604020202020204" pitchFamily="34" charset="0"/>
              </a:rPr>
              <a:t>(Millennials, Echo Boomers, Nexters, Nesters)</a:t>
            </a:r>
          </a:p>
        </p:txBody>
      </p:sp>
      <p:sp>
        <p:nvSpPr>
          <p:cNvPr id="3" name="Content Placeholder 2"/>
          <p:cNvSpPr>
            <a:spLocks noGrp="1"/>
          </p:cNvSpPr>
          <p:nvPr>
            <p:ph idx="1"/>
          </p:nvPr>
        </p:nvSpPr>
        <p:spPr>
          <a:xfrm>
            <a:off x="470645" y="2743200"/>
            <a:ext cx="8247888" cy="3576918"/>
          </a:xfrm>
        </p:spPr>
        <p:txBody>
          <a:bodyPr rtlCol="0">
            <a:normAutofit/>
          </a:bodyPr>
          <a:lstStyle/>
          <a:p>
            <a:pPr eaLnBrk="1" fontAlgn="auto" hangingPunct="1">
              <a:spcAft>
                <a:spcPts val="0"/>
              </a:spcAft>
              <a:buFont typeface="Arial" pitchFamily="34" charset="0"/>
              <a:buChar char="•"/>
              <a:defRPr/>
            </a:pPr>
            <a:r>
              <a:rPr lang="en-US" sz="2400" dirty="0">
                <a:latin typeface="Arial" panose="020B0604020202020204" pitchFamily="34" charset="0"/>
                <a:cs typeface="Arial" panose="020B0604020202020204" pitchFamily="34" charset="0"/>
              </a:rPr>
              <a:t>Born between 1981 and 1995</a:t>
            </a:r>
          </a:p>
          <a:p>
            <a:pPr eaLnBrk="1" fontAlgn="auto" hangingPunct="1">
              <a:spcAft>
                <a:spcPts val="0"/>
              </a:spcAft>
              <a:buFont typeface="Arial" pitchFamily="34" charset="0"/>
              <a:buChar char="•"/>
              <a:defRPr/>
            </a:pPr>
            <a:r>
              <a:rPr lang="en-US" sz="2400" dirty="0">
                <a:latin typeface="Arial" panose="020B0604020202020204" pitchFamily="34" charset="0"/>
                <a:cs typeface="Arial" panose="020B0604020202020204" pitchFamily="34" charset="0"/>
              </a:rPr>
              <a:t>Perceived as wanting to make a difference and know their work has value</a:t>
            </a:r>
          </a:p>
          <a:p>
            <a:pPr eaLnBrk="1" fontAlgn="auto" hangingPunct="1">
              <a:spcAft>
                <a:spcPts val="0"/>
              </a:spcAft>
              <a:buFont typeface="Arial" pitchFamily="34" charset="0"/>
              <a:buChar char="•"/>
              <a:defRPr/>
            </a:pPr>
            <a:r>
              <a:rPr lang="en-US" sz="2400" dirty="0">
                <a:latin typeface="Arial" panose="020B0604020202020204" pitchFamily="34" charset="0"/>
                <a:cs typeface="Arial" panose="020B0604020202020204" pitchFamily="34" charset="0"/>
              </a:rPr>
              <a:t>Question authority for the right reasons</a:t>
            </a:r>
          </a:p>
          <a:p>
            <a:pPr eaLnBrk="1" fontAlgn="auto" hangingPunct="1">
              <a:spcAft>
                <a:spcPts val="0"/>
              </a:spcAft>
              <a:buFont typeface="Arial" pitchFamily="34" charset="0"/>
              <a:buChar char="•"/>
              <a:defRPr/>
            </a:pPr>
            <a:r>
              <a:rPr lang="en-US" sz="2400" dirty="0">
                <a:latin typeface="Arial" panose="020B0604020202020204" pitchFamily="34" charset="0"/>
                <a:cs typeface="Arial" panose="020B0604020202020204" pitchFamily="34" charset="0"/>
              </a:rPr>
              <a:t>Characteristics include sociability, civic duty, morality</a:t>
            </a:r>
            <a:r>
              <a:rPr lang="en-US" dirty="0">
                <a:latin typeface="Arial" panose="020B0604020202020204" pitchFamily="34" charset="0"/>
                <a:cs typeface="Arial" panose="020B0604020202020204" pitchFamily="34" charset="0"/>
              </a:rPr>
              <a:t>					</a:t>
            </a:r>
          </a:p>
          <a:p>
            <a:pPr algn="r" eaLnBrk="1" fontAlgn="auto" hangingPunct="1">
              <a:spcAft>
                <a:spcPts val="0"/>
              </a:spcAft>
              <a:buFont typeface="Arial" pitchFamily="34" charset="0"/>
              <a:buNone/>
              <a:defRPr/>
            </a:pPr>
            <a:r>
              <a:rPr lang="en-US" sz="1200" dirty="0">
                <a:latin typeface="Arial" panose="020B0604020202020204" pitchFamily="34" charset="0"/>
                <a:cs typeface="Arial" panose="020B0604020202020204" pitchFamily="34" charset="0"/>
              </a:rPr>
              <a:t>							The Diversity Manager’s toolkit</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4285F33C-820B-431F-8492-D78784A11EF6}" type="slidenum">
              <a:rPr lang="en-US" smtClean="0"/>
              <a:pPr>
                <a:defRPr/>
              </a:pPr>
              <a:t>9</a:t>
            </a:fld>
            <a:endParaRPr lang="en-US">
              <a:latin typeface="Arial" charset="0"/>
            </a:endParaRPr>
          </a:p>
        </p:txBody>
      </p:sp>
    </p:spTree>
  </p:cSld>
  <p:clrMapOvr>
    <a:masterClrMapping/>
  </p:clrMapOvr>
</p:sld>
</file>

<file path=ppt/theme/theme1.xml><?xml version="1.0" encoding="utf-8"?>
<a:theme xmlns:a="http://schemas.openxmlformats.org/drawingml/2006/main" name="CWTP PowerPoint Background - Mechanicsburg">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71c875f-9e36-463c-b368-5c5870634cf2">
      <UserInfo>
        <DisplayName/>
        <AccountId xsi:nil="true"/>
        <AccountType/>
      </UserInfo>
    </SharedWithUsers>
    <MediaLengthInSeconds xmlns="dfc80c4b-6fa3-477c-9f87-410f15734463" xsi:nil="true"/>
    <_Flow_SignoffStatus xmlns="dfc80c4b-6fa3-477c-9f87-410f15734463" xsi:nil="true"/>
    <Date xmlns="dfc80c4b-6fa3-477c-9f87-410f15734463" xsi:nil="true"/>
    <Document_x0020_Category xmlns="dfc80c4b-6fa3-477c-9f87-410f15734463" xsi:nil="true"/>
    <TaxCatchAll xmlns="071c875f-9e36-463c-b368-5c5870634cf2" xsi:nil="true"/>
    <lcf76f155ced4ddcb4097134ff3c332f xmlns="dfc80c4b-6fa3-477c-9f87-410f1573446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70D736FBD75C4CA883685263A9457B" ma:contentTypeVersion="19" ma:contentTypeDescription="Create a new document." ma:contentTypeScope="" ma:versionID="22ace18ac81498c8617e2198134457a3">
  <xsd:schema xmlns:xsd="http://www.w3.org/2001/XMLSchema" xmlns:xs="http://www.w3.org/2001/XMLSchema" xmlns:p="http://schemas.microsoft.com/office/2006/metadata/properties" xmlns:ns2="dfc80c4b-6fa3-477c-9f87-410f15734463" xmlns:ns3="071c875f-9e36-463c-b368-5c5870634cf2" targetNamespace="http://schemas.microsoft.com/office/2006/metadata/properties" ma:root="true" ma:fieldsID="f2f0211ba02e8f499748d3600a25462c" ns2:_="" ns3:_="">
    <xsd:import namespace="dfc80c4b-6fa3-477c-9f87-410f15734463"/>
    <xsd:import namespace="071c875f-9e36-463c-b368-5c5870634cf2"/>
    <xsd:element name="properties">
      <xsd:complexType>
        <xsd:sequence>
          <xsd:element name="documentManagement">
            <xsd:complexType>
              <xsd:all>
                <xsd:element ref="ns2:MediaServiceMetadata" minOccurs="0"/>
                <xsd:element ref="ns2:MediaServiceFastMetadata" minOccurs="0"/>
                <xsd:element ref="ns2:Document_x0020_Category" minOccurs="0"/>
                <xsd:element ref="ns3:SharedWithUsers" minOccurs="0"/>
                <xsd:element ref="ns2:MediaServiceAutoTags" minOccurs="0"/>
                <xsd:element ref="ns2:MediaServiceDateTaken" minOccurs="0"/>
                <xsd:element ref="ns2:MediaServiceOCR" minOccurs="0"/>
                <xsd:element ref="ns3:SharedWithDetails" minOccurs="0"/>
                <xsd:element ref="ns2:MediaServiceLocation" minOccurs="0"/>
                <xsd:element ref="ns2:MediaServiceEventHashCode" minOccurs="0"/>
                <xsd:element ref="ns2:MediaServiceGenerationTime" minOccurs="0"/>
                <xsd:element ref="ns2:_Flow_SignoffStatus" minOccurs="0"/>
                <xsd:element ref="ns2:MediaServiceAutoKeyPoints" minOccurs="0"/>
                <xsd:element ref="ns2:MediaServiceKeyPoints" minOccurs="0"/>
                <xsd:element ref="ns2:Dat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c80c4b-6fa3-477c-9f87-410f1573446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Document_x0020_Category" ma:index="10" nillable="true" ma:displayName="Document Category" ma:internalName="Document_x0020_Category">
      <xsd:simpleType>
        <xsd:restriction base="dms:Choice">
          <xsd:enumeration value="Help"/>
          <xsd:enumeration value="Information"/>
          <xsd:enumeration value="Policy"/>
        </xsd:restriction>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_Flow_SignoffStatus" ma:index="19" nillable="true" ma:displayName="Sign-off status" ma:internalName="Sign_x002d_off_x0020_status">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Date" ma:index="22" nillable="true" ma:displayName="Date" ma:format="DateOnly" ma:internalName="Date">
      <xsd:simpleType>
        <xsd:restriction base="dms:DateTime"/>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71c875f-9e36-463c-b368-5c5870634cf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cab5828d-8cdd-453a-a55c-ac745697f0dc}" ma:internalName="TaxCatchAll" ma:showField="CatchAllData" ma:web="071c875f-9e36-463c-b368-5c5870634c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907FE-AE96-4C6E-9AED-6CCCD07DFED0}">
  <ds:schemaRefs>
    <ds:schemaRef ds:uri="http://schemas.microsoft.com/sharepoint/v3/contenttype/forms"/>
  </ds:schemaRefs>
</ds:datastoreItem>
</file>

<file path=customXml/itemProps2.xml><?xml version="1.0" encoding="utf-8"?>
<ds:datastoreItem xmlns:ds="http://schemas.openxmlformats.org/officeDocument/2006/customXml" ds:itemID="{BA37CA5E-6B5C-4813-BB59-5A5C1D740D51}">
  <ds:schemaRefs>
    <ds:schemaRef ds:uri="http://purl.org/dc/elements/1.1/"/>
    <ds:schemaRef ds:uri="http://schemas.microsoft.com/office/infopath/2007/PartnerControls"/>
    <ds:schemaRef ds:uri="http://schemas.microsoft.com/office/2006/documentManagement/types"/>
    <ds:schemaRef ds:uri="071c875f-9e36-463c-b368-5c5870634cf2"/>
    <ds:schemaRef ds:uri="http://purl.org/dc/terms/"/>
    <ds:schemaRef ds:uri="http://www.w3.org/XML/1998/namespace"/>
    <ds:schemaRef ds:uri="dfc80c4b-6fa3-477c-9f87-410f15734463"/>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DA1F14C-729D-4AF9-A676-A8C20E0B8D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c80c4b-6fa3-477c-9f87-410f15734463"/>
    <ds:schemaRef ds:uri="071c875f-9e36-463c-b368-5c5870634c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CWTP PowerPoint Background - Mechanicsburg</Template>
  <TotalTime>18</TotalTime>
  <Words>1861</Words>
  <Application>Microsoft Office PowerPoint</Application>
  <PresentationFormat>On-screen Show (4:3)</PresentationFormat>
  <Paragraphs>312</Paragraphs>
  <Slides>22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Georgia</vt:lpstr>
      <vt:lpstr>Times New Roman</vt:lpstr>
      <vt:lpstr>CWTP PowerPoint Background - Mechanicsburg</vt:lpstr>
      <vt:lpstr>108: Multi-Generational Differences in the Workplace</vt:lpstr>
      <vt:lpstr>Learning Objectives</vt:lpstr>
      <vt:lpstr>Agenda</vt:lpstr>
      <vt:lpstr>What’s in it for children and family?</vt:lpstr>
      <vt:lpstr>Myth vs. Reality</vt:lpstr>
      <vt:lpstr>Generational Breakdown</vt:lpstr>
      <vt:lpstr>Baby Boomers</vt:lpstr>
      <vt:lpstr>Generation X</vt:lpstr>
      <vt:lpstr>Generation Y (Millennials, Echo Boomers, Nexters, Nesters)</vt:lpstr>
      <vt:lpstr>Generation Z (Centennials, iGeneration, Digital Natives)</vt:lpstr>
      <vt:lpstr>Statistics</vt:lpstr>
      <vt:lpstr>Historical Influences</vt:lpstr>
      <vt:lpstr>Core Values</vt:lpstr>
      <vt:lpstr>Core Values</vt:lpstr>
      <vt:lpstr>Core Values</vt:lpstr>
      <vt:lpstr>Core Values</vt:lpstr>
      <vt:lpstr>Core Values</vt:lpstr>
      <vt:lpstr>Core Values</vt:lpstr>
      <vt:lpstr>Core Values</vt:lpstr>
      <vt:lpstr>Tips for Working Across Generational Divides</vt:lpstr>
      <vt:lpstr>Tips for Working Across Generational Divides  </vt:lpstr>
      <vt:lpstr>Small Group Activity  Breakout Rooms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Percentage of Employed Americans, by generation  (1977 and 2007)</dc:title>
  <dc:creator>Jeanne Schott</dc:creator>
  <cp:lastModifiedBy>Gardner, Jenny</cp:lastModifiedBy>
  <cp:revision>49</cp:revision>
  <cp:lastPrinted>2021-11-30T20:10:03Z</cp:lastPrinted>
  <dcterms:created xsi:type="dcterms:W3CDTF">2009-01-14T14:32:29Z</dcterms:created>
  <dcterms:modified xsi:type="dcterms:W3CDTF">2022-11-29T16:27:08Z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0x0101008670D736FBD75C4CA883685263A9457B</vt:lpwstr>
  </property>
  <property fmtid="{D5CDD505-2E9C-101B-9397-08002B2CF9AE}" pid="3" name="Order">
    <vt:r8>18326100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MediaServiceImageTags">
    <vt:lpwstr/>
  </property>
</Properties>
</file>